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8" r:id="rId3"/>
    <p:sldId id="257" r:id="rId4"/>
    <p:sldId id="259" r:id="rId5"/>
    <p:sldId id="262" r:id="rId6"/>
    <p:sldId id="266" r:id="rId7"/>
    <p:sldId id="268" r:id="rId8"/>
    <p:sldId id="263" r:id="rId9"/>
    <p:sldId id="264" r:id="rId10"/>
    <p:sldId id="261"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E45035-906E-4CB0-8A06-CD739A74234A}" v="625" dt="2023-10-23T09:05:08.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9" d="100"/>
          <a:sy n="89" d="100"/>
        </p:scale>
        <p:origin x="23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2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dLbls>
          <c:showLegendKey val="0"/>
          <c:showVal val="0"/>
          <c:showCatName val="0"/>
          <c:showSerName val="0"/>
          <c:showPercent val="0"/>
          <c:showBubbleSize val="0"/>
        </c:dLbls>
        <c:gapWidth val="150"/>
        <c:shape val="box"/>
        <c:axId val="2017294336"/>
        <c:axId val="2017387344"/>
        <c:axId val="0"/>
      </c:bar3DChart>
      <c:catAx>
        <c:axId val="20172943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crossAx val="2017387344"/>
        <c:crosses val="autoZero"/>
        <c:auto val="1"/>
        <c:lblAlgn val="ctr"/>
        <c:lblOffset val="100"/>
        <c:noMultiLvlLbl val="0"/>
      </c:catAx>
      <c:valAx>
        <c:axId val="2017387344"/>
        <c:scaling>
          <c:orientation val="minMax"/>
        </c:scaling>
        <c:delete val="0"/>
        <c:axPos val="l"/>
        <c:majorGridlines>
          <c:spPr>
            <a:ln w="9525" cap="flat" cmpd="sng" algn="ctr">
              <a:solidFill>
                <a:schemeClr val="tx1">
                  <a:lumMod val="15000"/>
                  <a:lumOff val="85000"/>
                </a:schemeClr>
              </a:solidFill>
              <a:round/>
            </a:ln>
            <a:effectLst/>
          </c:spPr>
        </c:majorGridlines>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crossAx val="2017294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DLaM Display" panose="02010000000000000000" pitchFamily="2" charset="0"/>
          <a:ea typeface="ADLaM Display" panose="02010000000000000000" pitchFamily="2" charset="0"/>
          <a:cs typeface="ADLaM Display" panose="0201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baseline="0">
                <a:solidFill>
                  <a:schemeClr val="lt1"/>
                </a:solidFill>
                <a:latin typeface="Arial Rounded MT Bold" panose="020F0704030504030204" pitchFamily="34" charset="0"/>
                <a:ea typeface="+mn-ea"/>
                <a:cs typeface="+mn-cs"/>
              </a:defRPr>
            </a:pPr>
            <a:r>
              <a:rPr lang="en-US" dirty="0"/>
              <a:t>Automated</a:t>
            </a:r>
            <a:r>
              <a:rPr lang="en-US" baseline="0" dirty="0"/>
              <a:t> Valet Parking</a:t>
            </a:r>
            <a:endParaRPr lang="en-US" dirty="0"/>
          </a:p>
        </c:rich>
      </c:tx>
      <c:overlay val="0"/>
      <c:spPr>
        <a:noFill/>
        <a:ln>
          <a:noFill/>
        </a:ln>
        <a:effectLst/>
      </c:spPr>
      <c:txPr>
        <a:bodyPr rot="0" spcFirstLastPara="1" vertOverflow="ellipsis" vert="horz" wrap="square" anchor="ctr" anchorCtr="1"/>
        <a:lstStyle/>
        <a:p>
          <a:pPr>
            <a:defRPr sz="2200" b="0" i="0" u="none" strike="noStrike" kern="1200" cap="all" baseline="0">
              <a:solidFill>
                <a:schemeClr val="lt1"/>
              </a:solidFill>
              <a:latin typeface="Arial Rounded MT Bold" panose="020F0704030504030204" pitchFamily="34" charset="0"/>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Billion Dollars</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1197" b="1" i="0" u="none" strike="noStrike" kern="1200" baseline="0">
                    <a:solidFill>
                      <a:schemeClr val="lt1"/>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Sheet1!$A$2:$A$3</c:f>
              <c:numCache>
                <c:formatCode>General</c:formatCode>
                <c:ptCount val="2"/>
                <c:pt idx="0">
                  <c:v>2021</c:v>
                </c:pt>
                <c:pt idx="1">
                  <c:v>2031</c:v>
                </c:pt>
              </c:numCache>
            </c:numRef>
          </c:cat>
          <c:val>
            <c:numRef>
              <c:f>Sheet1!$B$2:$B$3</c:f>
              <c:numCache>
                <c:formatCode>General</c:formatCode>
                <c:ptCount val="2"/>
                <c:pt idx="0">
                  <c:v>1.57</c:v>
                </c:pt>
                <c:pt idx="1">
                  <c:v>174.24</c:v>
                </c:pt>
              </c:numCache>
            </c:numRef>
          </c:val>
          <c:extLst>
            <c:ext xmlns:c16="http://schemas.microsoft.com/office/drawing/2014/chart" uri="{C3380CC4-5D6E-409C-BE32-E72D297353CC}">
              <c16:uniqueId val="{00000000-F007-48A6-9ABF-0EEF29AD6AB8}"/>
            </c:ext>
          </c:extLst>
        </c:ser>
        <c:dLbls>
          <c:showLegendKey val="0"/>
          <c:showVal val="1"/>
          <c:showCatName val="0"/>
          <c:showSerName val="0"/>
          <c:showPercent val="0"/>
          <c:showBubbleSize val="0"/>
        </c:dLbls>
        <c:gapWidth val="84"/>
        <c:gapDepth val="53"/>
        <c:shape val="box"/>
        <c:axId val="1803048543"/>
        <c:axId val="681381183"/>
        <c:axId val="0"/>
      </c:bar3DChart>
      <c:catAx>
        <c:axId val="18030485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Arial Rounded MT Bold" panose="020F0704030504030204" pitchFamily="34" charset="0"/>
                <a:ea typeface="+mn-ea"/>
                <a:cs typeface="+mn-cs"/>
              </a:defRPr>
            </a:pPr>
            <a:endParaRPr lang="en-US"/>
          </a:p>
        </c:txPr>
        <c:crossAx val="681381183"/>
        <c:crosses val="autoZero"/>
        <c:auto val="1"/>
        <c:lblAlgn val="ctr"/>
        <c:lblOffset val="100"/>
        <c:noMultiLvlLbl val="0"/>
      </c:catAx>
      <c:valAx>
        <c:axId val="681381183"/>
        <c:scaling>
          <c:orientation val="minMax"/>
        </c:scaling>
        <c:delete val="1"/>
        <c:axPos val="l"/>
        <c:numFmt formatCode="General" sourceLinked="1"/>
        <c:majorTickMark val="out"/>
        <c:minorTickMark val="none"/>
        <c:tickLblPos val="nextTo"/>
        <c:crossAx val="18030485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Arial Rounded MT Bold" panose="020F0704030504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latin typeface="Arial Rounded MT Bold" panose="020F07040305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Arial Rounded MT Bold" panose="020F0704030504030204" pitchFamily="34" charset="0"/>
                <a:ea typeface="+mn-ea"/>
                <a:cs typeface="+mn-cs"/>
              </a:defRPr>
            </a:pPr>
            <a:r>
              <a:rPr lang="en-US"/>
              <a:t>Sales</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Arial Rounded MT Bold" panose="020F0704030504030204" pitchFamily="34" charset="0"/>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C0F4-448B-A6AA-3F9875977541}"/>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C0F4-448B-A6AA-3F9875977541}"/>
              </c:ext>
            </c:extLst>
          </c:dPt>
          <c:dLbls>
            <c:dLbl>
              <c:idx val="0"/>
              <c:tx>
                <c:rich>
                  <a:bodyPr rot="0" spcFirstLastPara="1" vertOverflow="ellipsis" vert="horz" wrap="square" anchor="ctr" anchorCtr="1"/>
                  <a:lstStyle/>
                  <a:p>
                    <a:pPr>
                      <a:defRPr sz="1330" b="1" i="0" u="none" strike="noStrike" kern="1200" spc="0" baseline="0">
                        <a:solidFill>
                          <a:schemeClr val="accent1"/>
                        </a:solidFill>
                        <a:latin typeface="Arial Rounded MT Bold" panose="020F0704030504030204" pitchFamily="34" charset="0"/>
                        <a:ea typeface="+mn-ea"/>
                        <a:cs typeface="+mn-cs"/>
                      </a:defRPr>
                    </a:pPr>
                    <a:fld id="{68146FFD-ED69-4319-A2CF-7D198C8B4751}" type="CATEGORYNAME">
                      <a:rPr lang="en-US"/>
                      <a:pPr>
                        <a:defRPr/>
                      </a:pPr>
                      <a:t>[CATEGORY NAME]</a:t>
                    </a:fld>
                    <a:r>
                      <a:rPr lang="en-US"/>
                      <a:t>
</a:t>
                    </a:r>
                    <a:fld id="{8A88CAC2-1223-494C-B44E-007B01A9CD57}" type="PERCENTAGE">
                      <a:rPr lang="en-US"/>
                      <a:pPr>
                        <a:defRPr/>
                      </a:pPr>
                      <a:t>[PERCENTAGE]</a:t>
                    </a:fld>
                    <a:endParaRPr lang="en-US"/>
                  </a:p>
                </c:rich>
              </c:tx>
              <c:spPr>
                <a:noFill/>
                <a:ln>
                  <a:noFill/>
                </a:ln>
                <a:effectLst/>
              </c:spPr>
              <c:txPr>
                <a:bodyPr rot="0" spcFirstLastPara="1" vertOverflow="ellipsis" vert="horz" wrap="square" anchor="ctr" anchorCtr="1"/>
                <a:lstStyle/>
                <a:p>
                  <a:pPr>
                    <a:defRPr sz="1330" b="1" i="0" u="none" strike="noStrike" kern="1200" spc="0" baseline="0">
                      <a:solidFill>
                        <a:schemeClr val="accent1"/>
                      </a:solidFill>
                      <a:latin typeface="Arial Rounded MT Bold" panose="020F0704030504030204" pitchFamily="34" charset="0"/>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0F4-448B-A6AA-3F9875977541}"/>
                </c:ext>
              </c:extLst>
            </c:dLbl>
            <c:dLbl>
              <c:idx val="1"/>
              <c:spPr>
                <a:noFill/>
                <a:ln>
                  <a:noFill/>
                </a:ln>
                <a:effectLst/>
              </c:spPr>
              <c:txPr>
                <a:bodyPr rot="0" spcFirstLastPara="1" vertOverflow="ellipsis" vert="horz" wrap="square" anchor="ctr" anchorCtr="1"/>
                <a:lstStyle/>
                <a:p>
                  <a:pPr>
                    <a:defRPr sz="1330" b="1" i="0" u="none" strike="noStrike" kern="1200" spc="0" baseline="0">
                      <a:solidFill>
                        <a:schemeClr val="accent2"/>
                      </a:solidFill>
                      <a:latin typeface="Arial Rounded MT Bold" panose="020F0704030504030204" pitchFamily="34" charset="0"/>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C0F4-448B-A6AA-3F9875977541}"/>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Retail Stores</c:v>
                </c:pt>
                <c:pt idx="1">
                  <c:v>Malls</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C0F4-448B-A6AA-3F9875977541}"/>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Rounded MT Bold" panose="020F07040305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image" Target="../media/image19.jpg"/><Relationship Id="rId4"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image" Target="../media/image19.jpg"/><Relationship Id="rId4"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AE9A5-CC32-4915-B78E-6060AE9E497F}"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509DC70-E858-4FD0-88EC-AB1EA7C07E51}">
      <dgm:prSet custT="1"/>
      <dgm:spPr/>
      <dgm:t>
        <a:bodyPr/>
        <a:lstStyle/>
        <a:p>
          <a:r>
            <a:rPr lang="en-US" sz="1600" dirty="0">
              <a:latin typeface="Arial Rounded MT Bold" panose="020F0704030504030204" pitchFamily="34" charset="0"/>
            </a:rPr>
            <a:t>Our Robot “</a:t>
          </a:r>
          <a:r>
            <a:rPr lang="en-US" sz="1600" dirty="0" err="1">
              <a:latin typeface="Arial Rounded MT Bold" panose="020F0704030504030204" pitchFamily="34" charset="0"/>
            </a:rPr>
            <a:t>Tumba</a:t>
          </a:r>
          <a:r>
            <a:rPr lang="en-US" sz="1600" dirty="0">
              <a:latin typeface="Arial Rounded MT Bold" panose="020F0704030504030204" pitchFamily="34" charset="0"/>
            </a:rPr>
            <a:t>” lifts up the vehicle and parks it in available parking spots</a:t>
          </a:r>
        </a:p>
      </dgm:t>
    </dgm:pt>
    <dgm:pt modelId="{81BF1A89-4ABC-4450-93AD-919361526067}" type="parTrans" cxnId="{DFCFF3BA-62FD-47A0-944C-2B24A9659ED2}">
      <dgm:prSet/>
      <dgm:spPr/>
      <dgm:t>
        <a:bodyPr/>
        <a:lstStyle/>
        <a:p>
          <a:endParaRPr lang="en-US"/>
        </a:p>
      </dgm:t>
    </dgm:pt>
    <dgm:pt modelId="{391F3F96-1CB3-47C9-8BFC-0672BD1F669C}" type="sibTrans" cxnId="{DFCFF3BA-62FD-47A0-944C-2B24A9659ED2}">
      <dgm:prSet/>
      <dgm:spPr/>
      <dgm:t>
        <a:bodyPr/>
        <a:lstStyle/>
        <a:p>
          <a:endParaRPr lang="en-US"/>
        </a:p>
      </dgm:t>
    </dgm:pt>
    <dgm:pt modelId="{E9909DF3-CA57-4CC2-B83B-AB944642C27D}">
      <dgm:prSet custT="1"/>
      <dgm:spPr/>
      <dgm:t>
        <a:bodyPr/>
        <a:lstStyle/>
        <a:p>
          <a:r>
            <a:rPr lang="en-US" sz="1600" dirty="0">
              <a:latin typeface="Arial Rounded MT Bold" panose="020F0704030504030204" pitchFamily="34" charset="0"/>
            </a:rPr>
            <a:t>The available parking spots are updated to the robots  </a:t>
          </a:r>
        </a:p>
      </dgm:t>
    </dgm:pt>
    <dgm:pt modelId="{70030DAC-C31E-406E-9EBA-43F53ACB2828}" type="parTrans" cxnId="{D5EE3B6F-A85E-4AD2-B512-E4E9769B69A5}">
      <dgm:prSet/>
      <dgm:spPr/>
      <dgm:t>
        <a:bodyPr/>
        <a:lstStyle/>
        <a:p>
          <a:endParaRPr lang="en-US"/>
        </a:p>
      </dgm:t>
    </dgm:pt>
    <dgm:pt modelId="{93A23D1D-688B-429C-BDAF-CF548675C18A}" type="sibTrans" cxnId="{D5EE3B6F-A85E-4AD2-B512-E4E9769B69A5}">
      <dgm:prSet/>
      <dgm:spPr/>
      <dgm:t>
        <a:bodyPr/>
        <a:lstStyle/>
        <a:p>
          <a:endParaRPr lang="en-US"/>
        </a:p>
      </dgm:t>
    </dgm:pt>
    <dgm:pt modelId="{77E262D1-A020-4ECA-9D57-978CEC3E3BEA}">
      <dgm:prSet custT="1"/>
      <dgm:spPr/>
      <dgm:t>
        <a:bodyPr/>
        <a:lstStyle/>
        <a:p>
          <a:r>
            <a:rPr lang="en-US" sz="1600" dirty="0">
              <a:latin typeface="Arial Rounded MT Bold" panose="020F0704030504030204" pitchFamily="34" charset="0"/>
            </a:rPr>
            <a:t>A centralized system managed by a supervisor</a:t>
          </a:r>
        </a:p>
      </dgm:t>
    </dgm:pt>
    <dgm:pt modelId="{7E3D463C-9CA6-4B5E-AF2D-514B83CAD4B0}" type="parTrans" cxnId="{545E617C-301D-46D7-AF6E-AFB5167E70F0}">
      <dgm:prSet/>
      <dgm:spPr/>
      <dgm:t>
        <a:bodyPr/>
        <a:lstStyle/>
        <a:p>
          <a:endParaRPr lang="en-US"/>
        </a:p>
      </dgm:t>
    </dgm:pt>
    <dgm:pt modelId="{B53E67C1-D9E1-4D7F-9601-2CDABF550595}" type="sibTrans" cxnId="{545E617C-301D-46D7-AF6E-AFB5167E70F0}">
      <dgm:prSet/>
      <dgm:spPr/>
      <dgm:t>
        <a:bodyPr/>
        <a:lstStyle/>
        <a:p>
          <a:endParaRPr lang="en-US"/>
        </a:p>
      </dgm:t>
    </dgm:pt>
    <dgm:pt modelId="{3EC9665F-7FD2-40B5-AC01-627F12963FE6}" type="pres">
      <dgm:prSet presAssocID="{049AE9A5-CC32-4915-B78E-6060AE9E497F}" presName="root" presStyleCnt="0">
        <dgm:presLayoutVars>
          <dgm:dir/>
          <dgm:resizeHandles val="exact"/>
        </dgm:presLayoutVars>
      </dgm:prSet>
      <dgm:spPr/>
    </dgm:pt>
    <dgm:pt modelId="{FFF628E0-D3A9-4EFD-8CCE-62B3FA4A4862}" type="pres">
      <dgm:prSet presAssocID="{2509DC70-E858-4FD0-88EC-AB1EA7C07E51}" presName="compNode" presStyleCnt="0"/>
      <dgm:spPr/>
    </dgm:pt>
    <dgm:pt modelId="{0C2D62D3-E0B8-427F-A0AA-447AEA8EA93D}" type="pres">
      <dgm:prSet presAssocID="{2509DC70-E858-4FD0-88EC-AB1EA7C07E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325CF9B-4440-4804-9E7E-0775C722AA0B}" type="pres">
      <dgm:prSet presAssocID="{2509DC70-E858-4FD0-88EC-AB1EA7C07E51}" presName="spaceRect" presStyleCnt="0"/>
      <dgm:spPr/>
    </dgm:pt>
    <dgm:pt modelId="{6EFCC93D-69DC-4754-881E-D22ECE25B103}" type="pres">
      <dgm:prSet presAssocID="{2509DC70-E858-4FD0-88EC-AB1EA7C07E51}" presName="textRect" presStyleLbl="revTx" presStyleIdx="0" presStyleCnt="3">
        <dgm:presLayoutVars>
          <dgm:chMax val="1"/>
          <dgm:chPref val="1"/>
        </dgm:presLayoutVars>
      </dgm:prSet>
      <dgm:spPr/>
    </dgm:pt>
    <dgm:pt modelId="{5068F702-7373-4FB2-A7F8-283DDA3D7A26}" type="pres">
      <dgm:prSet presAssocID="{391F3F96-1CB3-47C9-8BFC-0672BD1F669C}" presName="sibTrans" presStyleCnt="0"/>
      <dgm:spPr/>
    </dgm:pt>
    <dgm:pt modelId="{76D15958-3C60-40C2-A117-D4EB70882C44}" type="pres">
      <dgm:prSet presAssocID="{E9909DF3-CA57-4CC2-B83B-AB944642C27D}" presName="compNode" presStyleCnt="0"/>
      <dgm:spPr/>
    </dgm:pt>
    <dgm:pt modelId="{A79D7310-D4BF-4AD5-AF76-6A1365DC2E91}" type="pres">
      <dgm:prSet presAssocID="{E9909DF3-CA57-4CC2-B83B-AB944642C2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0DE6D2ED-6F9C-4213-926F-3F7950D20FD3}" type="pres">
      <dgm:prSet presAssocID="{E9909DF3-CA57-4CC2-B83B-AB944642C27D}" presName="spaceRect" presStyleCnt="0"/>
      <dgm:spPr/>
    </dgm:pt>
    <dgm:pt modelId="{CF10803C-D4FF-40A7-92FA-F4EE54EDA942}" type="pres">
      <dgm:prSet presAssocID="{E9909DF3-CA57-4CC2-B83B-AB944642C27D}" presName="textRect" presStyleLbl="revTx" presStyleIdx="1" presStyleCnt="3">
        <dgm:presLayoutVars>
          <dgm:chMax val="1"/>
          <dgm:chPref val="1"/>
        </dgm:presLayoutVars>
      </dgm:prSet>
      <dgm:spPr/>
    </dgm:pt>
    <dgm:pt modelId="{5C75BC88-C595-4CE0-BBE9-6B59E5EE5764}" type="pres">
      <dgm:prSet presAssocID="{93A23D1D-688B-429C-BDAF-CF548675C18A}" presName="sibTrans" presStyleCnt="0"/>
      <dgm:spPr/>
    </dgm:pt>
    <dgm:pt modelId="{691E16A7-A147-48AB-86E2-060EF59C348E}" type="pres">
      <dgm:prSet presAssocID="{77E262D1-A020-4ECA-9D57-978CEC3E3BEA}" presName="compNode" presStyleCnt="0"/>
      <dgm:spPr/>
    </dgm:pt>
    <dgm:pt modelId="{9AC2D8EE-9D4D-4375-8AAC-292963BBAE67}" type="pres">
      <dgm:prSet presAssocID="{77E262D1-A020-4ECA-9D57-978CEC3E3B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674C359-5670-4730-8240-032546CFFAF5}" type="pres">
      <dgm:prSet presAssocID="{77E262D1-A020-4ECA-9D57-978CEC3E3BEA}" presName="spaceRect" presStyleCnt="0"/>
      <dgm:spPr/>
    </dgm:pt>
    <dgm:pt modelId="{5AC8EDA4-865F-4E30-9E88-648F23D95F99}" type="pres">
      <dgm:prSet presAssocID="{77E262D1-A020-4ECA-9D57-978CEC3E3BEA}" presName="textRect" presStyleLbl="revTx" presStyleIdx="2" presStyleCnt="3">
        <dgm:presLayoutVars>
          <dgm:chMax val="1"/>
          <dgm:chPref val="1"/>
        </dgm:presLayoutVars>
      </dgm:prSet>
      <dgm:spPr/>
    </dgm:pt>
  </dgm:ptLst>
  <dgm:cxnLst>
    <dgm:cxn modelId="{20550811-8A99-4FA2-A770-7F6CE4E0E975}" type="presOf" srcId="{E9909DF3-CA57-4CC2-B83B-AB944642C27D}" destId="{CF10803C-D4FF-40A7-92FA-F4EE54EDA942}" srcOrd="0" destOrd="0" presId="urn:microsoft.com/office/officeart/2018/2/layout/IconLabelList"/>
    <dgm:cxn modelId="{BA304F3E-8CE4-4C6C-981D-2BA9D63174A4}" type="presOf" srcId="{049AE9A5-CC32-4915-B78E-6060AE9E497F}" destId="{3EC9665F-7FD2-40B5-AC01-627F12963FE6}" srcOrd="0" destOrd="0" presId="urn:microsoft.com/office/officeart/2018/2/layout/IconLabelList"/>
    <dgm:cxn modelId="{D5EE3B6F-A85E-4AD2-B512-E4E9769B69A5}" srcId="{049AE9A5-CC32-4915-B78E-6060AE9E497F}" destId="{E9909DF3-CA57-4CC2-B83B-AB944642C27D}" srcOrd="1" destOrd="0" parTransId="{70030DAC-C31E-406E-9EBA-43F53ACB2828}" sibTransId="{93A23D1D-688B-429C-BDAF-CF548675C18A}"/>
    <dgm:cxn modelId="{545E617C-301D-46D7-AF6E-AFB5167E70F0}" srcId="{049AE9A5-CC32-4915-B78E-6060AE9E497F}" destId="{77E262D1-A020-4ECA-9D57-978CEC3E3BEA}" srcOrd="2" destOrd="0" parTransId="{7E3D463C-9CA6-4B5E-AF2D-514B83CAD4B0}" sibTransId="{B53E67C1-D9E1-4D7F-9601-2CDABF550595}"/>
    <dgm:cxn modelId="{DFCFF3BA-62FD-47A0-944C-2B24A9659ED2}" srcId="{049AE9A5-CC32-4915-B78E-6060AE9E497F}" destId="{2509DC70-E858-4FD0-88EC-AB1EA7C07E51}" srcOrd="0" destOrd="0" parTransId="{81BF1A89-4ABC-4450-93AD-919361526067}" sibTransId="{391F3F96-1CB3-47C9-8BFC-0672BD1F669C}"/>
    <dgm:cxn modelId="{B01598BC-C752-4D40-97A0-5D198C983395}" type="presOf" srcId="{2509DC70-E858-4FD0-88EC-AB1EA7C07E51}" destId="{6EFCC93D-69DC-4754-881E-D22ECE25B103}" srcOrd="0" destOrd="0" presId="urn:microsoft.com/office/officeart/2018/2/layout/IconLabelList"/>
    <dgm:cxn modelId="{8B134EC3-C802-4C87-A203-D84C97A23261}" type="presOf" srcId="{77E262D1-A020-4ECA-9D57-978CEC3E3BEA}" destId="{5AC8EDA4-865F-4E30-9E88-648F23D95F99}" srcOrd="0" destOrd="0" presId="urn:microsoft.com/office/officeart/2018/2/layout/IconLabelList"/>
    <dgm:cxn modelId="{0B6A9372-FB27-4D54-97C7-08C66A802B5E}" type="presParOf" srcId="{3EC9665F-7FD2-40B5-AC01-627F12963FE6}" destId="{FFF628E0-D3A9-4EFD-8CCE-62B3FA4A4862}" srcOrd="0" destOrd="0" presId="urn:microsoft.com/office/officeart/2018/2/layout/IconLabelList"/>
    <dgm:cxn modelId="{33C8D339-466B-4AF1-9F81-6F4A0DF55263}" type="presParOf" srcId="{FFF628E0-D3A9-4EFD-8CCE-62B3FA4A4862}" destId="{0C2D62D3-E0B8-427F-A0AA-447AEA8EA93D}" srcOrd="0" destOrd="0" presId="urn:microsoft.com/office/officeart/2018/2/layout/IconLabelList"/>
    <dgm:cxn modelId="{878BE6D3-2A4A-484F-99D2-4CF743B81D62}" type="presParOf" srcId="{FFF628E0-D3A9-4EFD-8CCE-62B3FA4A4862}" destId="{D325CF9B-4440-4804-9E7E-0775C722AA0B}" srcOrd="1" destOrd="0" presId="urn:microsoft.com/office/officeart/2018/2/layout/IconLabelList"/>
    <dgm:cxn modelId="{E7054152-1999-4428-A524-9FC2D866659E}" type="presParOf" srcId="{FFF628E0-D3A9-4EFD-8CCE-62B3FA4A4862}" destId="{6EFCC93D-69DC-4754-881E-D22ECE25B103}" srcOrd="2" destOrd="0" presId="urn:microsoft.com/office/officeart/2018/2/layout/IconLabelList"/>
    <dgm:cxn modelId="{619DAEE8-E255-4BE6-BB61-A0D478DC0BDA}" type="presParOf" srcId="{3EC9665F-7FD2-40B5-AC01-627F12963FE6}" destId="{5068F702-7373-4FB2-A7F8-283DDA3D7A26}" srcOrd="1" destOrd="0" presId="urn:microsoft.com/office/officeart/2018/2/layout/IconLabelList"/>
    <dgm:cxn modelId="{7D2A5132-7FA0-4ACE-AE74-4BE377F1E570}" type="presParOf" srcId="{3EC9665F-7FD2-40B5-AC01-627F12963FE6}" destId="{76D15958-3C60-40C2-A117-D4EB70882C44}" srcOrd="2" destOrd="0" presId="urn:microsoft.com/office/officeart/2018/2/layout/IconLabelList"/>
    <dgm:cxn modelId="{CF3EC52A-6AD9-4185-B1DA-5A3E385B6C7A}" type="presParOf" srcId="{76D15958-3C60-40C2-A117-D4EB70882C44}" destId="{A79D7310-D4BF-4AD5-AF76-6A1365DC2E91}" srcOrd="0" destOrd="0" presId="urn:microsoft.com/office/officeart/2018/2/layout/IconLabelList"/>
    <dgm:cxn modelId="{A0346038-C04A-4C3D-871F-5B582DA8ED56}" type="presParOf" srcId="{76D15958-3C60-40C2-A117-D4EB70882C44}" destId="{0DE6D2ED-6F9C-4213-926F-3F7950D20FD3}" srcOrd="1" destOrd="0" presId="urn:microsoft.com/office/officeart/2018/2/layout/IconLabelList"/>
    <dgm:cxn modelId="{ED68D8F3-FADC-48AD-A356-BC2B5C150A7E}" type="presParOf" srcId="{76D15958-3C60-40C2-A117-D4EB70882C44}" destId="{CF10803C-D4FF-40A7-92FA-F4EE54EDA942}" srcOrd="2" destOrd="0" presId="urn:microsoft.com/office/officeart/2018/2/layout/IconLabelList"/>
    <dgm:cxn modelId="{F6EF982C-D726-4D17-BC5B-AE64803B2373}" type="presParOf" srcId="{3EC9665F-7FD2-40B5-AC01-627F12963FE6}" destId="{5C75BC88-C595-4CE0-BBE9-6B59E5EE5764}" srcOrd="3" destOrd="0" presId="urn:microsoft.com/office/officeart/2018/2/layout/IconLabelList"/>
    <dgm:cxn modelId="{F2BD5857-6A79-4A3E-9CB8-F193749F76B9}" type="presParOf" srcId="{3EC9665F-7FD2-40B5-AC01-627F12963FE6}" destId="{691E16A7-A147-48AB-86E2-060EF59C348E}" srcOrd="4" destOrd="0" presId="urn:microsoft.com/office/officeart/2018/2/layout/IconLabelList"/>
    <dgm:cxn modelId="{3F3FBB44-5B59-4606-8C60-EF1E5726E784}" type="presParOf" srcId="{691E16A7-A147-48AB-86E2-060EF59C348E}" destId="{9AC2D8EE-9D4D-4375-8AAC-292963BBAE67}" srcOrd="0" destOrd="0" presId="urn:microsoft.com/office/officeart/2018/2/layout/IconLabelList"/>
    <dgm:cxn modelId="{BA944DB4-15C7-457B-9B28-7B813F1F6991}" type="presParOf" srcId="{691E16A7-A147-48AB-86E2-060EF59C348E}" destId="{D674C359-5670-4730-8240-032546CFFAF5}" srcOrd="1" destOrd="0" presId="urn:microsoft.com/office/officeart/2018/2/layout/IconLabelList"/>
    <dgm:cxn modelId="{53630469-E231-4C16-8FE3-CF31BD15705F}" type="presParOf" srcId="{691E16A7-A147-48AB-86E2-060EF59C348E}" destId="{5AC8EDA4-865F-4E30-9E88-648F23D95F9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6D723-F8EF-465A-B19F-D411404E929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9C18056D-7B3E-4EA3-99C6-A1A07AB35C9E}">
      <dgm:prSet phldrT="[Text]"/>
      <dgm:spPr/>
      <dgm:t>
        <a:bodyPr/>
        <a:lstStyle/>
        <a:p>
          <a:r>
            <a:rPr lang="en-IN" dirty="0">
              <a:latin typeface="Arial Rounded MT Bold" panose="020F0704030504030204" pitchFamily="34" charset="0"/>
            </a:rPr>
            <a:t>No need for dedicated spaces for parking</a:t>
          </a:r>
        </a:p>
      </dgm:t>
    </dgm:pt>
    <dgm:pt modelId="{C2313421-2AE7-4B2D-9E4A-18C7701B127D}" type="parTrans" cxnId="{65D15A92-9A01-4784-964C-6B3FD0059435}">
      <dgm:prSet/>
      <dgm:spPr/>
      <dgm:t>
        <a:bodyPr/>
        <a:lstStyle/>
        <a:p>
          <a:endParaRPr lang="en-IN">
            <a:latin typeface="Arial Rounded MT Bold" panose="020F0704030504030204" pitchFamily="34" charset="0"/>
          </a:endParaRPr>
        </a:p>
      </dgm:t>
    </dgm:pt>
    <dgm:pt modelId="{5003B86B-3C9D-4BA1-B8A7-9FBB2316DF85}" type="sibTrans" cxnId="{65D15A92-9A01-4784-964C-6B3FD0059435}">
      <dgm:prSet/>
      <dgm:spPr/>
      <dgm:t>
        <a:bodyPr/>
        <a:lstStyle/>
        <a:p>
          <a:endParaRPr lang="en-IN">
            <a:latin typeface="Arial Rounded MT Bold" panose="020F0704030504030204" pitchFamily="34" charset="0"/>
          </a:endParaRPr>
        </a:p>
      </dgm:t>
    </dgm:pt>
    <dgm:pt modelId="{D1155E7F-924E-446E-8491-562D7DEEC819}">
      <dgm:prSet phldrT="[Text]"/>
      <dgm:spPr/>
      <dgm:t>
        <a:bodyPr/>
        <a:lstStyle/>
        <a:p>
          <a:r>
            <a:rPr lang="en-IN" dirty="0">
              <a:latin typeface="Arial Rounded MT Bold" panose="020F0704030504030204" pitchFamily="34" charset="0"/>
            </a:rPr>
            <a:t>Not dependent on the advanced car systems</a:t>
          </a:r>
        </a:p>
      </dgm:t>
    </dgm:pt>
    <dgm:pt modelId="{E59E135D-263D-4F6E-BA63-38D6F571DE78}" type="parTrans" cxnId="{1D7BEF2F-6EC6-45A0-94E1-B6CF7B63E876}">
      <dgm:prSet/>
      <dgm:spPr/>
      <dgm:t>
        <a:bodyPr/>
        <a:lstStyle/>
        <a:p>
          <a:endParaRPr lang="en-IN">
            <a:latin typeface="Arial Rounded MT Bold" panose="020F0704030504030204" pitchFamily="34" charset="0"/>
          </a:endParaRPr>
        </a:p>
      </dgm:t>
    </dgm:pt>
    <dgm:pt modelId="{CCA08AF0-C11A-484A-96AB-9E58D1FADE25}" type="sibTrans" cxnId="{1D7BEF2F-6EC6-45A0-94E1-B6CF7B63E876}">
      <dgm:prSet/>
      <dgm:spPr/>
      <dgm:t>
        <a:bodyPr/>
        <a:lstStyle/>
        <a:p>
          <a:endParaRPr lang="en-IN">
            <a:latin typeface="Arial Rounded MT Bold" panose="020F0704030504030204" pitchFamily="34" charset="0"/>
          </a:endParaRPr>
        </a:p>
      </dgm:t>
    </dgm:pt>
    <dgm:pt modelId="{E3D4E40E-9A2B-416D-9D3D-DC846AA67766}">
      <dgm:prSet phldrT="[Text]"/>
      <dgm:spPr/>
      <dgm:t>
        <a:bodyPr/>
        <a:lstStyle/>
        <a:p>
          <a:r>
            <a:rPr lang="en-IN" dirty="0">
              <a:latin typeface="Arial Rounded MT Bold" panose="020F0704030504030204" pitchFamily="34" charset="0"/>
            </a:rPr>
            <a:t>Works on any type of Vehicle</a:t>
          </a:r>
        </a:p>
      </dgm:t>
    </dgm:pt>
    <dgm:pt modelId="{AD97B618-21C3-47E1-A623-FC6350B9D9E3}" type="parTrans" cxnId="{AC5AA2A2-AFD7-475C-8B68-49BD14EB952C}">
      <dgm:prSet/>
      <dgm:spPr/>
      <dgm:t>
        <a:bodyPr/>
        <a:lstStyle/>
        <a:p>
          <a:endParaRPr lang="en-IN">
            <a:latin typeface="Arial Rounded MT Bold" panose="020F0704030504030204" pitchFamily="34" charset="0"/>
          </a:endParaRPr>
        </a:p>
      </dgm:t>
    </dgm:pt>
    <dgm:pt modelId="{BD540818-1862-46C7-93C4-57CF6E3EBFE5}" type="sibTrans" cxnId="{AC5AA2A2-AFD7-475C-8B68-49BD14EB952C}">
      <dgm:prSet/>
      <dgm:spPr/>
      <dgm:t>
        <a:bodyPr/>
        <a:lstStyle/>
        <a:p>
          <a:endParaRPr lang="en-IN">
            <a:latin typeface="Arial Rounded MT Bold" panose="020F0704030504030204" pitchFamily="34" charset="0"/>
          </a:endParaRPr>
        </a:p>
      </dgm:t>
    </dgm:pt>
    <dgm:pt modelId="{F6E0B5F1-C0FD-48CA-B767-FE1EB19ED1C5}">
      <dgm:prSet phldrT="[Text]"/>
      <dgm:spPr/>
      <dgm:t>
        <a:bodyPr/>
        <a:lstStyle/>
        <a:p>
          <a:r>
            <a:rPr lang="en-IN" dirty="0">
              <a:latin typeface="Arial Rounded MT Bold" panose="020F0704030504030204" pitchFamily="34" charset="0"/>
            </a:rPr>
            <a:t>Easy pick up and drops of vehicles</a:t>
          </a:r>
        </a:p>
      </dgm:t>
    </dgm:pt>
    <dgm:pt modelId="{6B68A2CF-C610-45CE-833D-ADF726AE18A0}" type="parTrans" cxnId="{52CECF11-B5FB-450E-8695-57CE83FB79CE}">
      <dgm:prSet/>
      <dgm:spPr/>
      <dgm:t>
        <a:bodyPr/>
        <a:lstStyle/>
        <a:p>
          <a:endParaRPr lang="en-IN">
            <a:latin typeface="Arial Rounded MT Bold" panose="020F0704030504030204" pitchFamily="34" charset="0"/>
          </a:endParaRPr>
        </a:p>
      </dgm:t>
    </dgm:pt>
    <dgm:pt modelId="{EA63E711-2DB0-4287-8E8B-EE54CD66A0F7}" type="sibTrans" cxnId="{52CECF11-B5FB-450E-8695-57CE83FB79CE}">
      <dgm:prSet/>
      <dgm:spPr/>
      <dgm:t>
        <a:bodyPr/>
        <a:lstStyle/>
        <a:p>
          <a:endParaRPr lang="en-IN">
            <a:latin typeface="Arial Rounded MT Bold" panose="020F0704030504030204" pitchFamily="34" charset="0"/>
          </a:endParaRPr>
        </a:p>
      </dgm:t>
    </dgm:pt>
    <dgm:pt modelId="{0DD7BE46-302A-480E-8702-6AA4223F61B5}" type="pres">
      <dgm:prSet presAssocID="{1296D723-F8EF-465A-B19F-D411404E929A}" presName="Name0" presStyleCnt="0">
        <dgm:presLayoutVars>
          <dgm:dir/>
          <dgm:resizeHandles val="exact"/>
        </dgm:presLayoutVars>
      </dgm:prSet>
      <dgm:spPr/>
    </dgm:pt>
    <dgm:pt modelId="{63DC2495-BADF-404F-92E0-35C58F408C5B}" type="pres">
      <dgm:prSet presAssocID="{9C18056D-7B3E-4EA3-99C6-A1A07AB35C9E}" presName="compNode" presStyleCnt="0"/>
      <dgm:spPr/>
    </dgm:pt>
    <dgm:pt modelId="{039A9B73-17C4-4E46-8333-D5224CE695DE}" type="pres">
      <dgm:prSet presAssocID="{9C18056D-7B3E-4EA3-99C6-A1A07AB35C9E}"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A4F6FB78-C900-48D4-A89F-864494C2DC67}" type="pres">
      <dgm:prSet presAssocID="{9C18056D-7B3E-4EA3-99C6-A1A07AB35C9E}" presName="textRect" presStyleLbl="revTx" presStyleIdx="0" presStyleCnt="4">
        <dgm:presLayoutVars>
          <dgm:bulletEnabled val="1"/>
        </dgm:presLayoutVars>
      </dgm:prSet>
      <dgm:spPr/>
    </dgm:pt>
    <dgm:pt modelId="{FBB80C4E-FD6A-42AB-844A-BB71BEC8EE38}" type="pres">
      <dgm:prSet presAssocID="{5003B86B-3C9D-4BA1-B8A7-9FBB2316DF85}" presName="sibTrans" presStyleLbl="sibTrans2D1" presStyleIdx="0" presStyleCnt="0"/>
      <dgm:spPr/>
    </dgm:pt>
    <dgm:pt modelId="{7F47463D-9A2E-4E3C-99D4-06672AAA9196}" type="pres">
      <dgm:prSet presAssocID="{D1155E7F-924E-446E-8491-562D7DEEC819}" presName="compNode" presStyleCnt="0"/>
      <dgm:spPr/>
    </dgm:pt>
    <dgm:pt modelId="{1CE6834B-3A9B-4E31-A783-4199F2E67965}" type="pres">
      <dgm:prSet presAssocID="{D1155E7F-924E-446E-8491-562D7DEEC819}"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3373C9A-D7C0-4AB7-83B1-BD13D5458A45}" type="pres">
      <dgm:prSet presAssocID="{D1155E7F-924E-446E-8491-562D7DEEC819}" presName="textRect" presStyleLbl="revTx" presStyleIdx="1" presStyleCnt="4">
        <dgm:presLayoutVars>
          <dgm:bulletEnabled val="1"/>
        </dgm:presLayoutVars>
      </dgm:prSet>
      <dgm:spPr/>
    </dgm:pt>
    <dgm:pt modelId="{C8C5A27D-0380-4A8B-92D2-C5C93A9C9CB1}" type="pres">
      <dgm:prSet presAssocID="{CCA08AF0-C11A-484A-96AB-9E58D1FADE25}" presName="sibTrans" presStyleLbl="sibTrans2D1" presStyleIdx="0" presStyleCnt="0"/>
      <dgm:spPr/>
    </dgm:pt>
    <dgm:pt modelId="{62DF9ADF-9A1B-4ADE-A5CF-86457EDE5AA4}" type="pres">
      <dgm:prSet presAssocID="{E3D4E40E-9A2B-416D-9D3D-DC846AA67766}" presName="compNode" presStyleCnt="0"/>
      <dgm:spPr/>
    </dgm:pt>
    <dgm:pt modelId="{E4EC0F4A-CCC5-45A9-9F4E-5703C0CE9E9E}" type="pres">
      <dgm:prSet presAssocID="{E3D4E40E-9A2B-416D-9D3D-DC846AA67766}" presName="pictRect" presStyleLbl="node1" presStyleIdx="2" presStyleCnt="4"/>
      <dgm:spPr>
        <a:blipFill>
          <a:blip xmlns:r="http://schemas.openxmlformats.org/officeDocument/2006/relationships" r:embed="rId3"/>
          <a:srcRect/>
          <a:stretch>
            <a:fillRect l="-2000" r="-2000"/>
          </a:stretch>
        </a:blipFill>
      </dgm:spPr>
    </dgm:pt>
    <dgm:pt modelId="{B0B6AEF9-1246-4510-A820-51035D08DACC}" type="pres">
      <dgm:prSet presAssocID="{E3D4E40E-9A2B-416D-9D3D-DC846AA67766}" presName="textRect" presStyleLbl="revTx" presStyleIdx="2" presStyleCnt="4">
        <dgm:presLayoutVars>
          <dgm:bulletEnabled val="1"/>
        </dgm:presLayoutVars>
      </dgm:prSet>
      <dgm:spPr/>
    </dgm:pt>
    <dgm:pt modelId="{0BEC8293-7908-434B-9D9B-C29C1B1B9287}" type="pres">
      <dgm:prSet presAssocID="{BD540818-1862-46C7-93C4-57CF6E3EBFE5}" presName="sibTrans" presStyleLbl="sibTrans2D1" presStyleIdx="0" presStyleCnt="0"/>
      <dgm:spPr/>
    </dgm:pt>
    <dgm:pt modelId="{BA98551F-52C1-4E8A-80FD-53DD2D4D5CDF}" type="pres">
      <dgm:prSet presAssocID="{F6E0B5F1-C0FD-48CA-B767-FE1EB19ED1C5}" presName="compNode" presStyleCnt="0"/>
      <dgm:spPr/>
    </dgm:pt>
    <dgm:pt modelId="{4572182F-6212-4A10-9E70-35EA3EBFF2A9}" type="pres">
      <dgm:prSet presAssocID="{F6E0B5F1-C0FD-48CA-B767-FE1EB19ED1C5}"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808E74B7-4001-4E08-BBA5-18B94E275396}" type="pres">
      <dgm:prSet presAssocID="{F6E0B5F1-C0FD-48CA-B767-FE1EB19ED1C5}" presName="textRect" presStyleLbl="revTx" presStyleIdx="3" presStyleCnt="4">
        <dgm:presLayoutVars>
          <dgm:bulletEnabled val="1"/>
        </dgm:presLayoutVars>
      </dgm:prSet>
      <dgm:spPr/>
    </dgm:pt>
  </dgm:ptLst>
  <dgm:cxnLst>
    <dgm:cxn modelId="{52CECF11-B5FB-450E-8695-57CE83FB79CE}" srcId="{1296D723-F8EF-465A-B19F-D411404E929A}" destId="{F6E0B5F1-C0FD-48CA-B767-FE1EB19ED1C5}" srcOrd="3" destOrd="0" parTransId="{6B68A2CF-C610-45CE-833D-ADF726AE18A0}" sibTransId="{EA63E711-2DB0-4287-8E8B-EE54CD66A0F7}"/>
    <dgm:cxn modelId="{AAA5D317-8395-4DA1-B5B5-1CAD54B25FD6}" type="presOf" srcId="{BD540818-1862-46C7-93C4-57CF6E3EBFE5}" destId="{0BEC8293-7908-434B-9D9B-C29C1B1B9287}" srcOrd="0" destOrd="0" presId="urn:microsoft.com/office/officeart/2005/8/layout/pList1"/>
    <dgm:cxn modelId="{C2E7B627-DE10-4772-B3DE-3DC17D6FF18A}" type="presOf" srcId="{CCA08AF0-C11A-484A-96AB-9E58D1FADE25}" destId="{C8C5A27D-0380-4A8B-92D2-C5C93A9C9CB1}" srcOrd="0" destOrd="0" presId="urn:microsoft.com/office/officeart/2005/8/layout/pList1"/>
    <dgm:cxn modelId="{1D7BEF2F-6EC6-45A0-94E1-B6CF7B63E876}" srcId="{1296D723-F8EF-465A-B19F-D411404E929A}" destId="{D1155E7F-924E-446E-8491-562D7DEEC819}" srcOrd="1" destOrd="0" parTransId="{E59E135D-263D-4F6E-BA63-38D6F571DE78}" sibTransId="{CCA08AF0-C11A-484A-96AB-9E58D1FADE25}"/>
    <dgm:cxn modelId="{99D0523C-5FA3-4043-9031-6A95D27655C3}" type="presOf" srcId="{5003B86B-3C9D-4BA1-B8A7-9FBB2316DF85}" destId="{FBB80C4E-FD6A-42AB-844A-BB71BEC8EE38}" srcOrd="0" destOrd="0" presId="urn:microsoft.com/office/officeart/2005/8/layout/pList1"/>
    <dgm:cxn modelId="{D2E6CD40-5237-4677-816B-2642037EB4C3}" type="presOf" srcId="{F6E0B5F1-C0FD-48CA-B767-FE1EB19ED1C5}" destId="{808E74B7-4001-4E08-BBA5-18B94E275396}" srcOrd="0" destOrd="0" presId="urn:microsoft.com/office/officeart/2005/8/layout/pList1"/>
    <dgm:cxn modelId="{65D15A92-9A01-4784-964C-6B3FD0059435}" srcId="{1296D723-F8EF-465A-B19F-D411404E929A}" destId="{9C18056D-7B3E-4EA3-99C6-A1A07AB35C9E}" srcOrd="0" destOrd="0" parTransId="{C2313421-2AE7-4B2D-9E4A-18C7701B127D}" sibTransId="{5003B86B-3C9D-4BA1-B8A7-9FBB2316DF85}"/>
    <dgm:cxn modelId="{50901DA2-083C-47EE-AC86-C0B3C3129484}" type="presOf" srcId="{1296D723-F8EF-465A-B19F-D411404E929A}" destId="{0DD7BE46-302A-480E-8702-6AA4223F61B5}" srcOrd="0" destOrd="0" presId="urn:microsoft.com/office/officeart/2005/8/layout/pList1"/>
    <dgm:cxn modelId="{AC5AA2A2-AFD7-475C-8B68-49BD14EB952C}" srcId="{1296D723-F8EF-465A-B19F-D411404E929A}" destId="{E3D4E40E-9A2B-416D-9D3D-DC846AA67766}" srcOrd="2" destOrd="0" parTransId="{AD97B618-21C3-47E1-A623-FC6350B9D9E3}" sibTransId="{BD540818-1862-46C7-93C4-57CF6E3EBFE5}"/>
    <dgm:cxn modelId="{96F15AAB-9F4A-4C66-98D2-9D321F2987FC}" type="presOf" srcId="{9C18056D-7B3E-4EA3-99C6-A1A07AB35C9E}" destId="{A4F6FB78-C900-48D4-A89F-864494C2DC67}" srcOrd="0" destOrd="0" presId="urn:microsoft.com/office/officeart/2005/8/layout/pList1"/>
    <dgm:cxn modelId="{1E2686B5-06CA-4AD9-8F9C-FE00E5409C7F}" type="presOf" srcId="{D1155E7F-924E-446E-8491-562D7DEEC819}" destId="{83373C9A-D7C0-4AB7-83B1-BD13D5458A45}" srcOrd="0" destOrd="0" presId="urn:microsoft.com/office/officeart/2005/8/layout/pList1"/>
    <dgm:cxn modelId="{5A95A2DE-39F9-4233-8A46-F9310AAB379B}" type="presOf" srcId="{E3D4E40E-9A2B-416D-9D3D-DC846AA67766}" destId="{B0B6AEF9-1246-4510-A820-51035D08DACC}" srcOrd="0" destOrd="0" presId="urn:microsoft.com/office/officeart/2005/8/layout/pList1"/>
    <dgm:cxn modelId="{E547D266-1B66-447B-98E5-75A02F3A93EE}" type="presParOf" srcId="{0DD7BE46-302A-480E-8702-6AA4223F61B5}" destId="{63DC2495-BADF-404F-92E0-35C58F408C5B}" srcOrd="0" destOrd="0" presId="urn:microsoft.com/office/officeart/2005/8/layout/pList1"/>
    <dgm:cxn modelId="{CD506350-F314-4228-8592-EB14589E6D95}" type="presParOf" srcId="{63DC2495-BADF-404F-92E0-35C58F408C5B}" destId="{039A9B73-17C4-4E46-8333-D5224CE695DE}" srcOrd="0" destOrd="0" presId="urn:microsoft.com/office/officeart/2005/8/layout/pList1"/>
    <dgm:cxn modelId="{9D17ADEE-5DFD-4F00-AEBC-470F5FA2B2BD}" type="presParOf" srcId="{63DC2495-BADF-404F-92E0-35C58F408C5B}" destId="{A4F6FB78-C900-48D4-A89F-864494C2DC67}" srcOrd="1" destOrd="0" presId="urn:microsoft.com/office/officeart/2005/8/layout/pList1"/>
    <dgm:cxn modelId="{BE357563-CA8C-45CD-8453-AED2744850D0}" type="presParOf" srcId="{0DD7BE46-302A-480E-8702-6AA4223F61B5}" destId="{FBB80C4E-FD6A-42AB-844A-BB71BEC8EE38}" srcOrd="1" destOrd="0" presId="urn:microsoft.com/office/officeart/2005/8/layout/pList1"/>
    <dgm:cxn modelId="{FBEE0B60-D018-4CBA-B875-1B3F247599C9}" type="presParOf" srcId="{0DD7BE46-302A-480E-8702-6AA4223F61B5}" destId="{7F47463D-9A2E-4E3C-99D4-06672AAA9196}" srcOrd="2" destOrd="0" presId="urn:microsoft.com/office/officeart/2005/8/layout/pList1"/>
    <dgm:cxn modelId="{FB4C89A9-7AD0-4B37-8A89-721DE67EB29D}" type="presParOf" srcId="{7F47463D-9A2E-4E3C-99D4-06672AAA9196}" destId="{1CE6834B-3A9B-4E31-A783-4199F2E67965}" srcOrd="0" destOrd="0" presId="urn:microsoft.com/office/officeart/2005/8/layout/pList1"/>
    <dgm:cxn modelId="{78A5BB6B-2627-4124-9B6B-F8FF6BBF82D1}" type="presParOf" srcId="{7F47463D-9A2E-4E3C-99D4-06672AAA9196}" destId="{83373C9A-D7C0-4AB7-83B1-BD13D5458A45}" srcOrd="1" destOrd="0" presId="urn:microsoft.com/office/officeart/2005/8/layout/pList1"/>
    <dgm:cxn modelId="{80F9D3E8-5892-46F1-872D-0B7E0C5824A4}" type="presParOf" srcId="{0DD7BE46-302A-480E-8702-6AA4223F61B5}" destId="{C8C5A27D-0380-4A8B-92D2-C5C93A9C9CB1}" srcOrd="3" destOrd="0" presId="urn:microsoft.com/office/officeart/2005/8/layout/pList1"/>
    <dgm:cxn modelId="{87370A00-55B3-4FCE-8287-DC7004C3F2EB}" type="presParOf" srcId="{0DD7BE46-302A-480E-8702-6AA4223F61B5}" destId="{62DF9ADF-9A1B-4ADE-A5CF-86457EDE5AA4}" srcOrd="4" destOrd="0" presId="urn:microsoft.com/office/officeart/2005/8/layout/pList1"/>
    <dgm:cxn modelId="{0E482B8A-1EA5-4095-B5C2-3C14F1BB8932}" type="presParOf" srcId="{62DF9ADF-9A1B-4ADE-A5CF-86457EDE5AA4}" destId="{E4EC0F4A-CCC5-45A9-9F4E-5703C0CE9E9E}" srcOrd="0" destOrd="0" presId="urn:microsoft.com/office/officeart/2005/8/layout/pList1"/>
    <dgm:cxn modelId="{1BFC02E4-8454-4646-A462-1265A7D87B0D}" type="presParOf" srcId="{62DF9ADF-9A1B-4ADE-A5CF-86457EDE5AA4}" destId="{B0B6AEF9-1246-4510-A820-51035D08DACC}" srcOrd="1" destOrd="0" presId="urn:microsoft.com/office/officeart/2005/8/layout/pList1"/>
    <dgm:cxn modelId="{5F35C230-471D-4431-A429-B47E08E67B04}" type="presParOf" srcId="{0DD7BE46-302A-480E-8702-6AA4223F61B5}" destId="{0BEC8293-7908-434B-9D9B-C29C1B1B9287}" srcOrd="5" destOrd="0" presId="urn:microsoft.com/office/officeart/2005/8/layout/pList1"/>
    <dgm:cxn modelId="{8F99B819-DE76-49A6-95F3-D3777EE3A4D9}" type="presParOf" srcId="{0DD7BE46-302A-480E-8702-6AA4223F61B5}" destId="{BA98551F-52C1-4E8A-80FD-53DD2D4D5CDF}" srcOrd="6" destOrd="0" presId="urn:microsoft.com/office/officeart/2005/8/layout/pList1"/>
    <dgm:cxn modelId="{AC5C30CC-73F3-480A-8EAC-121EA755E886}" type="presParOf" srcId="{BA98551F-52C1-4E8A-80FD-53DD2D4D5CDF}" destId="{4572182F-6212-4A10-9E70-35EA3EBFF2A9}" srcOrd="0" destOrd="0" presId="urn:microsoft.com/office/officeart/2005/8/layout/pList1"/>
    <dgm:cxn modelId="{1C85D6C5-E731-4270-B167-481D07BC3AF9}" type="presParOf" srcId="{BA98551F-52C1-4E8A-80FD-53DD2D4D5CDF}" destId="{808E74B7-4001-4E08-BBA5-18B94E275396}"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85DC9F-E3D7-4A4B-826C-253607A4E4B1}" type="doc">
      <dgm:prSet loTypeId="urn:microsoft.com/office/officeart/2017/3/layout/HorizontalPathTimeline" loCatId="timeline" qsTypeId="urn:microsoft.com/office/officeart/2005/8/quickstyle/simple1" qsCatId="simple" csTypeId="urn:microsoft.com/office/officeart/2005/8/colors/accent0_3" csCatId="mainScheme" phldr="1"/>
      <dgm:spPr/>
      <dgm:t>
        <a:bodyPr/>
        <a:lstStyle/>
        <a:p>
          <a:endParaRPr lang="en-US"/>
        </a:p>
      </dgm:t>
    </dgm:pt>
    <dgm:pt modelId="{974BD401-A742-45E1-9D59-11633A5813A9}">
      <dgm:prSet phldrT="[Text]" phldr="0" custT="1"/>
      <dgm:spPr/>
      <dgm:t>
        <a:bodyPr/>
        <a:lstStyle/>
        <a:p>
          <a:pPr>
            <a:defRPr b="1"/>
          </a:pPr>
          <a:r>
            <a:rPr lang="en-US" sz="1600" dirty="0">
              <a:latin typeface="Arial Rounded MT Bold" panose="020F0704030504030204" pitchFamily="34" charset="0"/>
            </a:rPr>
            <a:t>Q3 2023</a:t>
          </a:r>
        </a:p>
      </dgm:t>
    </dgm:pt>
    <dgm:pt modelId="{C5F91F5E-2D15-4546-807B-A40B3CBA65D3}" type="parTrans" cxnId="{5FFC2EB2-A775-44BC-AABF-47C2EBEBBBDF}">
      <dgm:prSet/>
      <dgm:spPr/>
      <dgm:t>
        <a:bodyPr/>
        <a:lstStyle/>
        <a:p>
          <a:endParaRPr lang="en-US">
            <a:latin typeface="Arial Rounded MT Bold" panose="020F0704030504030204" pitchFamily="34" charset="0"/>
          </a:endParaRPr>
        </a:p>
      </dgm:t>
    </dgm:pt>
    <dgm:pt modelId="{131B0A06-9C15-4230-960E-FA1842BC1977}" type="sibTrans" cxnId="{5FFC2EB2-A775-44BC-AABF-47C2EBEBBBDF}">
      <dgm:prSet/>
      <dgm:spPr/>
      <dgm:t>
        <a:bodyPr/>
        <a:lstStyle/>
        <a:p>
          <a:endParaRPr lang="en-US">
            <a:latin typeface="Arial Rounded MT Bold" panose="020F0704030504030204" pitchFamily="34" charset="0"/>
          </a:endParaRPr>
        </a:p>
      </dgm:t>
    </dgm:pt>
    <dgm:pt modelId="{A2F6F284-D30B-41B7-84F6-F6D04386300F}">
      <dgm:prSet phldrT="[Text]" phldr="0"/>
      <dgm:spPr/>
      <dgm:t>
        <a:bodyPr/>
        <a:lstStyle/>
        <a:p>
          <a:r>
            <a:rPr lang="en-US" dirty="0">
              <a:latin typeface="Arial Rounded MT Bold" panose="020F0704030504030204" pitchFamily="34" charset="0"/>
              <a:cs typeface="Arial"/>
            </a:rPr>
            <a:t>Designing Solutions and more problems</a:t>
          </a:r>
          <a:endParaRPr lang="en-US" dirty="0">
            <a:latin typeface="Arial Rounded MT Bold" panose="020F0704030504030204" pitchFamily="34" charset="0"/>
          </a:endParaRPr>
        </a:p>
      </dgm:t>
    </dgm:pt>
    <dgm:pt modelId="{DEC13FD1-5B1B-4FC2-8A18-46533418CE56}" type="parTrans" cxnId="{58DFC8EF-CB74-4819-9F5D-073D7DD2CAF8}">
      <dgm:prSet/>
      <dgm:spPr/>
      <dgm:t>
        <a:bodyPr/>
        <a:lstStyle/>
        <a:p>
          <a:endParaRPr lang="en-US">
            <a:latin typeface="Arial Rounded MT Bold" panose="020F0704030504030204" pitchFamily="34" charset="0"/>
          </a:endParaRPr>
        </a:p>
      </dgm:t>
    </dgm:pt>
    <dgm:pt modelId="{0C24E502-AE19-4E6A-8E31-F9B38778F46B}" type="sibTrans" cxnId="{58DFC8EF-CB74-4819-9F5D-073D7DD2CAF8}">
      <dgm:prSet/>
      <dgm:spPr/>
      <dgm:t>
        <a:bodyPr/>
        <a:lstStyle/>
        <a:p>
          <a:endParaRPr lang="en-US">
            <a:latin typeface="Arial Rounded MT Bold" panose="020F0704030504030204" pitchFamily="34" charset="0"/>
          </a:endParaRPr>
        </a:p>
      </dgm:t>
    </dgm:pt>
    <dgm:pt modelId="{516E9432-130F-4B63-8F53-CD273E59BA29}">
      <dgm:prSet phldrT="[Text]" phldr="0" custT="1"/>
      <dgm:spPr/>
      <dgm:t>
        <a:bodyPr/>
        <a:lstStyle/>
        <a:p>
          <a:pPr>
            <a:defRPr b="1"/>
          </a:pPr>
          <a:r>
            <a:rPr lang="en-US" sz="1400" dirty="0">
              <a:latin typeface="Arial Rounded MT Bold" panose="020F0704030504030204" pitchFamily="34" charset="0"/>
            </a:rPr>
            <a:t>Q4 2023 – Q2 2024</a:t>
          </a:r>
        </a:p>
      </dgm:t>
    </dgm:pt>
    <dgm:pt modelId="{EEE0A528-0718-4DAE-9CAF-8D569DFBC27D}" type="parTrans" cxnId="{03FCF4ED-0008-488D-90FF-12FAB0DD14F1}">
      <dgm:prSet/>
      <dgm:spPr/>
      <dgm:t>
        <a:bodyPr/>
        <a:lstStyle/>
        <a:p>
          <a:endParaRPr lang="en-US">
            <a:latin typeface="Arial Rounded MT Bold" panose="020F0704030504030204" pitchFamily="34" charset="0"/>
          </a:endParaRPr>
        </a:p>
      </dgm:t>
    </dgm:pt>
    <dgm:pt modelId="{2AC30932-D532-4F5D-857D-FE76FC57D345}" type="sibTrans" cxnId="{03FCF4ED-0008-488D-90FF-12FAB0DD14F1}">
      <dgm:prSet/>
      <dgm:spPr/>
      <dgm:t>
        <a:bodyPr/>
        <a:lstStyle/>
        <a:p>
          <a:endParaRPr lang="en-US">
            <a:latin typeface="Arial Rounded MT Bold" panose="020F0704030504030204" pitchFamily="34" charset="0"/>
          </a:endParaRPr>
        </a:p>
      </dgm:t>
    </dgm:pt>
    <dgm:pt modelId="{5B888CB8-BD60-4DC0-987A-6FECC6A0BFFB}">
      <dgm:prSet phldrT="[Text]" phldr="0"/>
      <dgm:spPr/>
      <dgm:t>
        <a:bodyPr/>
        <a:lstStyle/>
        <a:p>
          <a:r>
            <a:rPr lang="en-US" dirty="0">
              <a:latin typeface="Arial Rounded MT Bold" panose="020F0704030504030204" pitchFamily="34" charset="0"/>
            </a:rPr>
            <a:t>Funding for prototype development</a:t>
          </a:r>
        </a:p>
      </dgm:t>
    </dgm:pt>
    <dgm:pt modelId="{EAB7D106-2229-4843-81DD-42976B333A4A}" type="parTrans" cxnId="{60ADEC59-A1D1-472F-881C-CEBAA34C7D78}">
      <dgm:prSet/>
      <dgm:spPr/>
      <dgm:t>
        <a:bodyPr/>
        <a:lstStyle/>
        <a:p>
          <a:endParaRPr lang="en-US">
            <a:latin typeface="Arial Rounded MT Bold" panose="020F0704030504030204" pitchFamily="34" charset="0"/>
          </a:endParaRPr>
        </a:p>
      </dgm:t>
    </dgm:pt>
    <dgm:pt modelId="{D1073D19-CBB6-43F0-AD08-9CF80073C54B}" type="sibTrans" cxnId="{60ADEC59-A1D1-472F-881C-CEBAA34C7D78}">
      <dgm:prSet/>
      <dgm:spPr/>
      <dgm:t>
        <a:bodyPr/>
        <a:lstStyle/>
        <a:p>
          <a:endParaRPr lang="en-US">
            <a:latin typeface="Arial Rounded MT Bold" panose="020F0704030504030204" pitchFamily="34" charset="0"/>
          </a:endParaRPr>
        </a:p>
      </dgm:t>
    </dgm:pt>
    <dgm:pt modelId="{2FF3BDD1-03A3-4333-B0ED-3074F99E4845}">
      <dgm:prSet phldrT="[Text]" phldr="0" custT="1"/>
      <dgm:spPr/>
      <dgm:t>
        <a:bodyPr/>
        <a:lstStyle/>
        <a:p>
          <a:pPr>
            <a:defRPr b="1"/>
          </a:pPr>
          <a:r>
            <a:rPr lang="en-US" sz="1400" dirty="0">
              <a:latin typeface="Arial Rounded MT Bold" panose="020F0704030504030204" pitchFamily="34" charset="0"/>
            </a:rPr>
            <a:t>Q1 – Q3 2024</a:t>
          </a:r>
        </a:p>
      </dgm:t>
    </dgm:pt>
    <dgm:pt modelId="{002639FD-4B5A-4FAF-A2D7-DFAE4DADD855}" type="parTrans" cxnId="{35BDB4AD-E45F-4C75-82F8-DCC9EBAABB95}">
      <dgm:prSet/>
      <dgm:spPr/>
      <dgm:t>
        <a:bodyPr/>
        <a:lstStyle/>
        <a:p>
          <a:endParaRPr lang="en-US">
            <a:latin typeface="Arial Rounded MT Bold" panose="020F0704030504030204" pitchFamily="34" charset="0"/>
          </a:endParaRPr>
        </a:p>
      </dgm:t>
    </dgm:pt>
    <dgm:pt modelId="{D06A67C7-194B-458D-9A02-7BF2D4A571BB}" type="sibTrans" cxnId="{35BDB4AD-E45F-4C75-82F8-DCC9EBAABB95}">
      <dgm:prSet/>
      <dgm:spPr/>
      <dgm:t>
        <a:bodyPr/>
        <a:lstStyle/>
        <a:p>
          <a:endParaRPr lang="en-US">
            <a:latin typeface="Arial Rounded MT Bold" panose="020F0704030504030204" pitchFamily="34" charset="0"/>
          </a:endParaRPr>
        </a:p>
      </dgm:t>
    </dgm:pt>
    <dgm:pt modelId="{711D3375-AF04-4FDC-88FC-D6FFD1AA8FFE}">
      <dgm:prSet phldrT="[Text]" phldr="0"/>
      <dgm:spPr/>
      <dgm:t>
        <a:bodyPr/>
        <a:lstStyle/>
        <a:p>
          <a:r>
            <a:rPr lang="en-US" dirty="0">
              <a:latin typeface="Arial Rounded MT Bold" panose="020F0704030504030204" pitchFamily="34" charset="0"/>
            </a:rPr>
            <a:t>Development of prototype and recruitment</a:t>
          </a:r>
        </a:p>
      </dgm:t>
    </dgm:pt>
    <dgm:pt modelId="{2CF1675D-AEC5-4276-B380-6FB1E1E4B9C2}" type="parTrans" cxnId="{F8632E73-E9BD-47E1-A22F-F2A9CE449710}">
      <dgm:prSet/>
      <dgm:spPr/>
      <dgm:t>
        <a:bodyPr/>
        <a:lstStyle/>
        <a:p>
          <a:endParaRPr lang="en-US">
            <a:latin typeface="Arial Rounded MT Bold" panose="020F0704030504030204" pitchFamily="34" charset="0"/>
          </a:endParaRPr>
        </a:p>
      </dgm:t>
    </dgm:pt>
    <dgm:pt modelId="{D2DADA95-141E-4081-87AE-69F67F8F69B1}" type="sibTrans" cxnId="{F8632E73-E9BD-47E1-A22F-F2A9CE449710}">
      <dgm:prSet/>
      <dgm:spPr/>
      <dgm:t>
        <a:bodyPr/>
        <a:lstStyle/>
        <a:p>
          <a:endParaRPr lang="en-US">
            <a:latin typeface="Arial Rounded MT Bold" panose="020F0704030504030204" pitchFamily="34" charset="0"/>
          </a:endParaRPr>
        </a:p>
      </dgm:t>
    </dgm:pt>
    <dgm:pt modelId="{29A88A69-BB2C-4650-908D-13448DCEA44F}">
      <dgm:prSet phldr="0" custT="1"/>
      <dgm:spPr/>
      <dgm:t>
        <a:bodyPr/>
        <a:lstStyle/>
        <a:p>
          <a:pPr>
            <a:defRPr b="1"/>
          </a:pPr>
          <a:r>
            <a:rPr lang="en-US" sz="1400" dirty="0">
              <a:latin typeface="Arial Rounded MT Bold" panose="020F0704030504030204" pitchFamily="34" charset="0"/>
            </a:rPr>
            <a:t>Q4 2024 </a:t>
          </a:r>
        </a:p>
      </dgm:t>
    </dgm:pt>
    <dgm:pt modelId="{EEC41561-82B9-442B-9AAC-D05726067372}" type="parTrans" cxnId="{9E462CF8-A2BC-4B8E-A04C-546B34FCBC18}">
      <dgm:prSet/>
      <dgm:spPr/>
      <dgm:t>
        <a:bodyPr/>
        <a:lstStyle/>
        <a:p>
          <a:endParaRPr lang="en-IN">
            <a:latin typeface="Arial Rounded MT Bold" panose="020F0704030504030204" pitchFamily="34" charset="0"/>
          </a:endParaRPr>
        </a:p>
      </dgm:t>
    </dgm:pt>
    <dgm:pt modelId="{B07CBC1C-1603-4AC8-A1C8-7F73B1F2126B}" type="sibTrans" cxnId="{9E462CF8-A2BC-4B8E-A04C-546B34FCBC18}">
      <dgm:prSet/>
      <dgm:spPr/>
      <dgm:t>
        <a:bodyPr/>
        <a:lstStyle/>
        <a:p>
          <a:endParaRPr lang="en-US">
            <a:latin typeface="Arial Rounded MT Bold" panose="020F0704030504030204" pitchFamily="34" charset="0"/>
          </a:endParaRPr>
        </a:p>
      </dgm:t>
    </dgm:pt>
    <dgm:pt modelId="{42E13CC6-9530-45B1-A53B-ADF99F6EF2F3}">
      <dgm:prSet phldr="0"/>
      <dgm:spPr/>
      <dgm:t>
        <a:bodyPr/>
        <a:lstStyle/>
        <a:p>
          <a:r>
            <a:rPr lang="en-US" b="0" dirty="0">
              <a:latin typeface="Arial Rounded MT Bold" panose="020F0704030504030204" pitchFamily="34" charset="0"/>
            </a:rPr>
            <a:t>Preliminary testing</a:t>
          </a:r>
        </a:p>
      </dgm:t>
    </dgm:pt>
    <dgm:pt modelId="{01839B59-CC99-41F3-B18C-72CC9BE3F1F0}" type="parTrans" cxnId="{CD68B205-530C-4D27-B962-F053B6F5D20F}">
      <dgm:prSet/>
      <dgm:spPr/>
      <dgm:t>
        <a:bodyPr/>
        <a:lstStyle/>
        <a:p>
          <a:endParaRPr lang="en-IN">
            <a:latin typeface="Arial Rounded MT Bold" panose="020F0704030504030204" pitchFamily="34" charset="0"/>
          </a:endParaRPr>
        </a:p>
      </dgm:t>
    </dgm:pt>
    <dgm:pt modelId="{9BC6E206-B1BA-4909-9BF3-54A4725BF70B}" type="sibTrans" cxnId="{CD68B205-530C-4D27-B962-F053B6F5D20F}">
      <dgm:prSet/>
      <dgm:spPr/>
      <dgm:t>
        <a:bodyPr/>
        <a:lstStyle/>
        <a:p>
          <a:endParaRPr lang="en-US">
            <a:latin typeface="Arial Rounded MT Bold" panose="020F0704030504030204" pitchFamily="34" charset="0"/>
          </a:endParaRPr>
        </a:p>
      </dgm:t>
    </dgm:pt>
    <dgm:pt modelId="{2AA9442D-64F3-46AC-85C4-296193040EC0}">
      <dgm:prSet phldr="0" custT="1"/>
      <dgm:spPr/>
      <dgm:t>
        <a:bodyPr/>
        <a:lstStyle/>
        <a:p>
          <a:pPr>
            <a:defRPr b="1"/>
          </a:pPr>
          <a:r>
            <a:rPr lang="en-US" sz="1400" b="1" dirty="0">
              <a:latin typeface="Arial Rounded MT Bold" panose="020F0704030504030204" pitchFamily="34" charset="0"/>
            </a:rPr>
            <a:t>Q1 – Q3 2025</a:t>
          </a:r>
        </a:p>
      </dgm:t>
    </dgm:pt>
    <dgm:pt modelId="{854BD06C-382D-4838-900B-8DAF43BAF278}" type="parTrans" cxnId="{F296B2A8-E5B7-4B29-B5F8-3B69435FC3F7}">
      <dgm:prSet/>
      <dgm:spPr/>
      <dgm:t>
        <a:bodyPr/>
        <a:lstStyle/>
        <a:p>
          <a:endParaRPr lang="en-IN">
            <a:latin typeface="Arial Rounded MT Bold" panose="020F0704030504030204" pitchFamily="34" charset="0"/>
          </a:endParaRPr>
        </a:p>
      </dgm:t>
    </dgm:pt>
    <dgm:pt modelId="{E245B7EB-684B-4274-98AE-D89BE8744000}" type="sibTrans" cxnId="{F296B2A8-E5B7-4B29-B5F8-3B69435FC3F7}">
      <dgm:prSet/>
      <dgm:spPr/>
      <dgm:t>
        <a:bodyPr/>
        <a:lstStyle/>
        <a:p>
          <a:endParaRPr lang="en-US">
            <a:latin typeface="Arial Rounded MT Bold" panose="020F0704030504030204" pitchFamily="34" charset="0"/>
          </a:endParaRPr>
        </a:p>
      </dgm:t>
    </dgm:pt>
    <dgm:pt modelId="{02EB8761-FC1D-4998-B6BB-25FBD9C05284}">
      <dgm:prSet phldr="0"/>
      <dgm:spPr/>
      <dgm:t>
        <a:bodyPr/>
        <a:lstStyle/>
        <a:p>
          <a:r>
            <a:rPr lang="en-US" b="0" dirty="0">
              <a:latin typeface="Arial Rounded MT Bold" panose="020F0704030504030204" pitchFamily="34" charset="0"/>
            </a:rPr>
            <a:t>Final testing and development</a:t>
          </a:r>
        </a:p>
      </dgm:t>
    </dgm:pt>
    <dgm:pt modelId="{799E4BC5-A22B-4D56-96D9-6D7145F8A592}" type="parTrans" cxnId="{EEEBC07D-CA49-4DFD-A8D6-9533414329C3}">
      <dgm:prSet/>
      <dgm:spPr/>
      <dgm:t>
        <a:bodyPr/>
        <a:lstStyle/>
        <a:p>
          <a:endParaRPr lang="en-IN">
            <a:latin typeface="Arial Rounded MT Bold" panose="020F0704030504030204" pitchFamily="34" charset="0"/>
          </a:endParaRPr>
        </a:p>
      </dgm:t>
    </dgm:pt>
    <dgm:pt modelId="{2E243CBE-7DBB-46E3-8152-196E5D68ED73}" type="sibTrans" cxnId="{EEEBC07D-CA49-4DFD-A8D6-9533414329C3}">
      <dgm:prSet/>
      <dgm:spPr/>
      <dgm:t>
        <a:bodyPr/>
        <a:lstStyle/>
        <a:p>
          <a:endParaRPr lang="en-US">
            <a:latin typeface="Arial Rounded MT Bold" panose="020F0704030504030204" pitchFamily="34" charset="0"/>
          </a:endParaRPr>
        </a:p>
      </dgm:t>
    </dgm:pt>
    <dgm:pt modelId="{999356C4-0535-48BF-B903-B4EBD1B68960}">
      <dgm:prSet phldr="0" custT="1"/>
      <dgm:spPr/>
      <dgm:t>
        <a:bodyPr/>
        <a:lstStyle/>
        <a:p>
          <a:pPr>
            <a:defRPr b="1"/>
          </a:pPr>
          <a:r>
            <a:rPr lang="en-US" sz="1400" b="1" dirty="0">
              <a:latin typeface="Arial Rounded MT Bold" panose="020F0704030504030204" pitchFamily="34" charset="0"/>
            </a:rPr>
            <a:t>Q4 2025</a:t>
          </a:r>
          <a:endParaRPr lang="en-US" sz="1400" b="0" dirty="0">
            <a:latin typeface="Arial Rounded MT Bold" panose="020F0704030504030204" pitchFamily="34" charset="0"/>
          </a:endParaRPr>
        </a:p>
      </dgm:t>
    </dgm:pt>
    <dgm:pt modelId="{E20B11D9-906B-49F8-81C3-57695F826025}" type="parTrans" cxnId="{0457FE9D-3F6C-40ED-9AA8-0028290AC277}">
      <dgm:prSet/>
      <dgm:spPr/>
      <dgm:t>
        <a:bodyPr/>
        <a:lstStyle/>
        <a:p>
          <a:endParaRPr lang="en-IN">
            <a:latin typeface="Arial Rounded MT Bold" panose="020F0704030504030204" pitchFamily="34" charset="0"/>
          </a:endParaRPr>
        </a:p>
      </dgm:t>
    </dgm:pt>
    <dgm:pt modelId="{F4F7FFF2-2416-469F-9F24-C8F5F5E3301F}" type="sibTrans" cxnId="{0457FE9D-3F6C-40ED-9AA8-0028290AC277}">
      <dgm:prSet/>
      <dgm:spPr/>
      <dgm:t>
        <a:bodyPr/>
        <a:lstStyle/>
        <a:p>
          <a:endParaRPr lang="en-US">
            <a:latin typeface="Arial Rounded MT Bold" panose="020F0704030504030204" pitchFamily="34" charset="0"/>
          </a:endParaRPr>
        </a:p>
      </dgm:t>
    </dgm:pt>
    <dgm:pt modelId="{A342CA80-7447-4814-B24F-E66E80660B17}">
      <dgm:prSet phldr="0"/>
      <dgm:spPr/>
      <dgm:t>
        <a:bodyPr/>
        <a:lstStyle/>
        <a:p>
          <a:r>
            <a:rPr lang="en-US" b="0" dirty="0">
              <a:latin typeface="Arial Rounded MT Bold" panose="020F0704030504030204" pitchFamily="34" charset="0"/>
            </a:rPr>
            <a:t>Product launch</a:t>
          </a:r>
          <a:endParaRPr lang="en-US" b="1" dirty="0">
            <a:latin typeface="Arial Rounded MT Bold" panose="020F0704030504030204" pitchFamily="34" charset="0"/>
          </a:endParaRPr>
        </a:p>
      </dgm:t>
    </dgm:pt>
    <dgm:pt modelId="{2F58CEE4-A06B-4F42-AA3F-D0A4E0686129}" type="parTrans" cxnId="{580BB312-6D39-474D-BFD6-F29CA49B7DB5}">
      <dgm:prSet/>
      <dgm:spPr/>
      <dgm:t>
        <a:bodyPr/>
        <a:lstStyle/>
        <a:p>
          <a:endParaRPr lang="en-IN">
            <a:latin typeface="Arial Rounded MT Bold" panose="020F0704030504030204" pitchFamily="34" charset="0"/>
          </a:endParaRPr>
        </a:p>
      </dgm:t>
    </dgm:pt>
    <dgm:pt modelId="{20DE2A5E-D2D2-4FFC-BA09-72DFE4CDF4CC}" type="sibTrans" cxnId="{580BB312-6D39-474D-BFD6-F29CA49B7DB5}">
      <dgm:prSet/>
      <dgm:spPr/>
      <dgm:t>
        <a:bodyPr/>
        <a:lstStyle/>
        <a:p>
          <a:endParaRPr lang="en-US">
            <a:latin typeface="Arial Rounded MT Bold" panose="020F0704030504030204" pitchFamily="34" charset="0"/>
          </a:endParaRPr>
        </a:p>
      </dgm:t>
    </dgm:pt>
    <dgm:pt modelId="{FDD1CBC9-26A6-4098-B012-04237A30273E}" type="pres">
      <dgm:prSet presAssocID="{EE85DC9F-E3D7-4A4B-826C-253607A4E4B1}" presName="root" presStyleCnt="0">
        <dgm:presLayoutVars>
          <dgm:chMax/>
          <dgm:chPref/>
          <dgm:animLvl val="lvl"/>
        </dgm:presLayoutVars>
      </dgm:prSet>
      <dgm:spPr/>
    </dgm:pt>
    <dgm:pt modelId="{2D923448-AFF1-48E8-8DD2-D5A42E2FFF7A}" type="pres">
      <dgm:prSet presAssocID="{EE85DC9F-E3D7-4A4B-826C-253607A4E4B1}" presName="divider" presStyleLbl="node1" presStyleIdx="0" presStyleCnt="1"/>
      <dgm:spPr/>
    </dgm:pt>
    <dgm:pt modelId="{B19C9452-7B8F-4B04-984A-48E36895411D}" type="pres">
      <dgm:prSet presAssocID="{EE85DC9F-E3D7-4A4B-826C-253607A4E4B1}" presName="nodes" presStyleCnt="0">
        <dgm:presLayoutVars>
          <dgm:chMax/>
          <dgm:chPref/>
          <dgm:animLvl val="lvl"/>
        </dgm:presLayoutVars>
      </dgm:prSet>
      <dgm:spPr/>
    </dgm:pt>
    <dgm:pt modelId="{15D16B95-BE03-4790-8D4C-4B0F07292D57}" type="pres">
      <dgm:prSet presAssocID="{974BD401-A742-45E1-9D59-11633A5813A9}" presName="composite" presStyleCnt="0"/>
      <dgm:spPr/>
    </dgm:pt>
    <dgm:pt modelId="{16E5BEE1-B486-430A-B77F-B7617C979123}" type="pres">
      <dgm:prSet presAssocID="{974BD401-A742-45E1-9D59-11633A5813A9}" presName="L1TextContainer" presStyleLbl="revTx" presStyleIdx="0" presStyleCnt="6">
        <dgm:presLayoutVars>
          <dgm:chMax val="1"/>
          <dgm:chPref val="1"/>
          <dgm:bulletEnabled val="1"/>
        </dgm:presLayoutVars>
      </dgm:prSet>
      <dgm:spPr/>
    </dgm:pt>
    <dgm:pt modelId="{1F573B58-1548-4BAA-9533-B0C891E440F4}" type="pres">
      <dgm:prSet presAssocID="{974BD401-A742-45E1-9D59-11633A5813A9}" presName="L2TextContainerWrapper" presStyleCnt="0">
        <dgm:presLayoutVars>
          <dgm:chMax val="0"/>
          <dgm:chPref val="0"/>
          <dgm:bulletEnabled val="1"/>
        </dgm:presLayoutVars>
      </dgm:prSet>
      <dgm:spPr/>
    </dgm:pt>
    <dgm:pt modelId="{8237502A-20F7-4DE5-9EE0-B73B476BB3EA}" type="pres">
      <dgm:prSet presAssocID="{974BD401-A742-45E1-9D59-11633A5813A9}" presName="L2TextContainer" presStyleLbl="bgAccFollowNode1" presStyleIdx="0" presStyleCnt="6"/>
      <dgm:spPr/>
    </dgm:pt>
    <dgm:pt modelId="{2EB1E064-1B4E-459B-9816-0DDE76AFC572}" type="pres">
      <dgm:prSet presAssocID="{974BD401-A742-45E1-9D59-11633A5813A9}" presName="FlexibleEmptyPlaceHolder" presStyleCnt="0"/>
      <dgm:spPr/>
    </dgm:pt>
    <dgm:pt modelId="{25FB7208-B255-41D2-842F-89E700D597DF}" type="pres">
      <dgm:prSet presAssocID="{974BD401-A742-45E1-9D59-11633A5813A9}" presName="ConnectLine" presStyleLbl="alignNode1" presStyleIdx="0"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D3D967C8-1D9A-4111-88C2-CA843FDCCC3E}" type="pres">
      <dgm:prSet presAssocID="{974BD401-A742-45E1-9D59-11633A5813A9}" presName="ConnectorPoint" presStyleLbl="fgAcc1" presStyleIdx="0" presStyleCnt="6"/>
      <dgm:spPr>
        <a:solidFill>
          <a:schemeClr val="lt2">
            <a:alpha val="90000"/>
            <a:hueOff val="0"/>
            <a:satOff val="0"/>
            <a:lumOff val="0"/>
            <a:alphaOff val="0"/>
          </a:schemeClr>
        </a:solidFill>
        <a:ln w="12700" cap="flat" cmpd="sng" algn="ctr">
          <a:noFill/>
          <a:prstDash val="solid"/>
          <a:miter lim="800000"/>
        </a:ln>
        <a:effectLst/>
      </dgm:spPr>
    </dgm:pt>
    <dgm:pt modelId="{CF5DB88B-5391-4D3C-9E3C-612A0FCE5132}" type="pres">
      <dgm:prSet presAssocID="{974BD401-A742-45E1-9D59-11633A5813A9}" presName="EmptyPlaceHolder" presStyleCnt="0"/>
      <dgm:spPr/>
    </dgm:pt>
    <dgm:pt modelId="{9C05C6C3-A5BE-45DF-B75E-2275C2DF7DA6}" type="pres">
      <dgm:prSet presAssocID="{131B0A06-9C15-4230-960E-FA1842BC1977}" presName="spaceBetweenRectangles" presStyleCnt="0"/>
      <dgm:spPr/>
    </dgm:pt>
    <dgm:pt modelId="{B3AD4CA8-0D06-4DCD-A2BC-88FC25EA785C}" type="pres">
      <dgm:prSet presAssocID="{516E9432-130F-4B63-8F53-CD273E59BA29}" presName="composite" presStyleCnt="0"/>
      <dgm:spPr/>
    </dgm:pt>
    <dgm:pt modelId="{3DE8A685-4C8C-41A0-AF08-E84CBA3A40E1}" type="pres">
      <dgm:prSet presAssocID="{516E9432-130F-4B63-8F53-CD273E59BA29}" presName="L1TextContainer" presStyleLbl="revTx" presStyleIdx="1" presStyleCnt="6">
        <dgm:presLayoutVars>
          <dgm:chMax val="1"/>
          <dgm:chPref val="1"/>
          <dgm:bulletEnabled val="1"/>
        </dgm:presLayoutVars>
      </dgm:prSet>
      <dgm:spPr/>
    </dgm:pt>
    <dgm:pt modelId="{E0022AD4-E6EB-494D-B21E-5A3E8C728815}" type="pres">
      <dgm:prSet presAssocID="{516E9432-130F-4B63-8F53-CD273E59BA29}" presName="L2TextContainerWrapper" presStyleCnt="0">
        <dgm:presLayoutVars>
          <dgm:chMax val="0"/>
          <dgm:chPref val="0"/>
          <dgm:bulletEnabled val="1"/>
        </dgm:presLayoutVars>
      </dgm:prSet>
      <dgm:spPr/>
    </dgm:pt>
    <dgm:pt modelId="{CA5E89D2-8D4B-436C-A006-68CB95FA53C8}" type="pres">
      <dgm:prSet presAssocID="{516E9432-130F-4B63-8F53-CD273E59BA29}" presName="L2TextContainer" presStyleLbl="bgAccFollowNode1" presStyleIdx="1" presStyleCnt="6"/>
      <dgm:spPr/>
    </dgm:pt>
    <dgm:pt modelId="{9DC6751A-1B27-4158-962F-FFCDC09158BA}" type="pres">
      <dgm:prSet presAssocID="{516E9432-130F-4B63-8F53-CD273E59BA29}" presName="FlexibleEmptyPlaceHolder" presStyleCnt="0"/>
      <dgm:spPr/>
    </dgm:pt>
    <dgm:pt modelId="{4B28CED1-6AE7-4624-8A17-2B84287EAD20}" type="pres">
      <dgm:prSet presAssocID="{516E9432-130F-4B63-8F53-CD273E59BA29}" presName="ConnectLine" presStyleLbl="alignNode1" presStyleIdx="1"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94D5EA33-C71B-4505-A2DA-690A9879DF45}" type="pres">
      <dgm:prSet presAssocID="{516E9432-130F-4B63-8F53-CD273E59BA29}" presName="ConnectorPoint" presStyleLbl="fgAcc1" presStyleIdx="1" presStyleCnt="6"/>
      <dgm:spPr>
        <a:solidFill>
          <a:schemeClr val="lt2">
            <a:alpha val="90000"/>
            <a:hueOff val="0"/>
            <a:satOff val="0"/>
            <a:lumOff val="0"/>
            <a:alphaOff val="0"/>
          </a:schemeClr>
        </a:solidFill>
        <a:ln w="12700" cap="flat" cmpd="sng" algn="ctr">
          <a:noFill/>
          <a:prstDash val="solid"/>
          <a:miter lim="800000"/>
        </a:ln>
        <a:effectLst/>
      </dgm:spPr>
    </dgm:pt>
    <dgm:pt modelId="{4FF9D6DD-A236-4C8D-9C9D-D4991B24E092}" type="pres">
      <dgm:prSet presAssocID="{516E9432-130F-4B63-8F53-CD273E59BA29}" presName="EmptyPlaceHolder" presStyleCnt="0"/>
      <dgm:spPr/>
    </dgm:pt>
    <dgm:pt modelId="{2C15B629-E0C2-4D87-985B-7157C87B265B}" type="pres">
      <dgm:prSet presAssocID="{2AC30932-D532-4F5D-857D-FE76FC57D345}" presName="spaceBetweenRectangles" presStyleCnt="0"/>
      <dgm:spPr/>
    </dgm:pt>
    <dgm:pt modelId="{00D74467-6FC5-4D6E-B54A-05F25126BA8A}" type="pres">
      <dgm:prSet presAssocID="{2FF3BDD1-03A3-4333-B0ED-3074F99E4845}" presName="composite" presStyleCnt="0"/>
      <dgm:spPr/>
    </dgm:pt>
    <dgm:pt modelId="{A984E830-D47E-4AB1-AF9B-3A513D16F9A0}" type="pres">
      <dgm:prSet presAssocID="{2FF3BDD1-03A3-4333-B0ED-3074F99E4845}" presName="L1TextContainer" presStyleLbl="revTx" presStyleIdx="2" presStyleCnt="6">
        <dgm:presLayoutVars>
          <dgm:chMax val="1"/>
          <dgm:chPref val="1"/>
          <dgm:bulletEnabled val="1"/>
        </dgm:presLayoutVars>
      </dgm:prSet>
      <dgm:spPr/>
    </dgm:pt>
    <dgm:pt modelId="{41EC13B2-CE17-4AA5-9651-90E9842A80B1}" type="pres">
      <dgm:prSet presAssocID="{2FF3BDD1-03A3-4333-B0ED-3074F99E4845}" presName="L2TextContainerWrapper" presStyleCnt="0">
        <dgm:presLayoutVars>
          <dgm:chMax val="0"/>
          <dgm:chPref val="0"/>
          <dgm:bulletEnabled val="1"/>
        </dgm:presLayoutVars>
      </dgm:prSet>
      <dgm:spPr/>
    </dgm:pt>
    <dgm:pt modelId="{7FA504F2-A7A7-48E8-A470-ED5279D5522F}" type="pres">
      <dgm:prSet presAssocID="{2FF3BDD1-03A3-4333-B0ED-3074F99E4845}" presName="L2TextContainer" presStyleLbl="bgAccFollowNode1" presStyleIdx="2" presStyleCnt="6"/>
      <dgm:spPr/>
    </dgm:pt>
    <dgm:pt modelId="{2314C76F-A745-4AEC-9BD4-39D8EAC250BF}" type="pres">
      <dgm:prSet presAssocID="{2FF3BDD1-03A3-4333-B0ED-3074F99E4845}" presName="FlexibleEmptyPlaceHolder" presStyleCnt="0"/>
      <dgm:spPr/>
    </dgm:pt>
    <dgm:pt modelId="{4BB10629-3872-47AC-B638-6CB15535A58B}" type="pres">
      <dgm:prSet presAssocID="{2FF3BDD1-03A3-4333-B0ED-3074F99E4845}" presName="ConnectLine" presStyleLbl="alignNode1" presStyleIdx="2"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D5D766C4-86E3-4FE1-B443-D9191D4ECD50}" type="pres">
      <dgm:prSet presAssocID="{2FF3BDD1-03A3-4333-B0ED-3074F99E4845}" presName="ConnectorPoint" presStyleLbl="fgAcc1" presStyleIdx="2" presStyleCnt="6"/>
      <dgm:spPr>
        <a:solidFill>
          <a:schemeClr val="lt2">
            <a:alpha val="90000"/>
            <a:hueOff val="0"/>
            <a:satOff val="0"/>
            <a:lumOff val="0"/>
            <a:alphaOff val="0"/>
          </a:schemeClr>
        </a:solidFill>
        <a:ln w="12700" cap="flat" cmpd="sng" algn="ctr">
          <a:noFill/>
          <a:prstDash val="solid"/>
          <a:miter lim="800000"/>
        </a:ln>
        <a:effectLst/>
      </dgm:spPr>
    </dgm:pt>
    <dgm:pt modelId="{B0CC64E2-45D9-4A14-8624-54941DEA4D19}" type="pres">
      <dgm:prSet presAssocID="{2FF3BDD1-03A3-4333-B0ED-3074F99E4845}" presName="EmptyPlaceHolder" presStyleCnt="0"/>
      <dgm:spPr/>
    </dgm:pt>
    <dgm:pt modelId="{ADF9A553-012D-4543-9F90-6749059AA7D9}" type="pres">
      <dgm:prSet presAssocID="{D06A67C7-194B-458D-9A02-7BF2D4A571BB}" presName="spaceBetweenRectangles" presStyleCnt="0"/>
      <dgm:spPr/>
    </dgm:pt>
    <dgm:pt modelId="{7750A5CF-29C4-4BE1-AE50-A1A2441475D3}" type="pres">
      <dgm:prSet presAssocID="{29A88A69-BB2C-4650-908D-13448DCEA44F}" presName="composite" presStyleCnt="0"/>
      <dgm:spPr/>
    </dgm:pt>
    <dgm:pt modelId="{7CF7237A-FC7B-46BE-B21D-92C2DDBD5BE4}" type="pres">
      <dgm:prSet presAssocID="{29A88A69-BB2C-4650-908D-13448DCEA44F}" presName="L1TextContainer" presStyleLbl="revTx" presStyleIdx="3" presStyleCnt="6">
        <dgm:presLayoutVars>
          <dgm:chMax val="1"/>
          <dgm:chPref val="1"/>
          <dgm:bulletEnabled val="1"/>
        </dgm:presLayoutVars>
      </dgm:prSet>
      <dgm:spPr/>
    </dgm:pt>
    <dgm:pt modelId="{5262D5A6-D867-4FBA-9153-C7225ECF1D16}" type="pres">
      <dgm:prSet presAssocID="{29A88A69-BB2C-4650-908D-13448DCEA44F}" presName="L2TextContainerWrapper" presStyleCnt="0">
        <dgm:presLayoutVars>
          <dgm:chMax val="0"/>
          <dgm:chPref val="0"/>
          <dgm:bulletEnabled val="1"/>
        </dgm:presLayoutVars>
      </dgm:prSet>
      <dgm:spPr/>
    </dgm:pt>
    <dgm:pt modelId="{44B27A96-9D69-4D90-BE3F-6AAA72135C55}" type="pres">
      <dgm:prSet presAssocID="{29A88A69-BB2C-4650-908D-13448DCEA44F}" presName="L2TextContainer" presStyleLbl="bgAccFollowNode1" presStyleIdx="3" presStyleCnt="6"/>
      <dgm:spPr/>
    </dgm:pt>
    <dgm:pt modelId="{5286F464-375F-46C2-B4AF-06001CBDCC11}" type="pres">
      <dgm:prSet presAssocID="{29A88A69-BB2C-4650-908D-13448DCEA44F}" presName="FlexibleEmptyPlaceHolder" presStyleCnt="0"/>
      <dgm:spPr/>
    </dgm:pt>
    <dgm:pt modelId="{9350469F-2604-46C2-BC16-081354C7AB08}" type="pres">
      <dgm:prSet presAssocID="{29A88A69-BB2C-4650-908D-13448DCEA44F}" presName="ConnectLine" presStyleLbl="alignNode1" presStyleIdx="3"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D40CDF69-AC9D-4C89-A394-34AF8671DCCA}" type="pres">
      <dgm:prSet presAssocID="{29A88A69-BB2C-4650-908D-13448DCEA44F}" presName="ConnectorPoint" presStyleLbl="fgAcc1" presStyleIdx="3" presStyleCnt="6"/>
      <dgm:spPr>
        <a:solidFill>
          <a:schemeClr val="lt2">
            <a:alpha val="90000"/>
            <a:hueOff val="0"/>
            <a:satOff val="0"/>
            <a:lumOff val="0"/>
            <a:alphaOff val="0"/>
          </a:schemeClr>
        </a:solidFill>
        <a:ln w="12700" cap="flat" cmpd="sng" algn="ctr">
          <a:noFill/>
          <a:prstDash val="solid"/>
          <a:miter lim="800000"/>
        </a:ln>
        <a:effectLst/>
      </dgm:spPr>
    </dgm:pt>
    <dgm:pt modelId="{2739442D-1910-4752-9A53-FC9F6157E2E6}" type="pres">
      <dgm:prSet presAssocID="{29A88A69-BB2C-4650-908D-13448DCEA44F}" presName="EmptyPlaceHolder" presStyleCnt="0"/>
      <dgm:spPr/>
    </dgm:pt>
    <dgm:pt modelId="{B76F2D77-CD4B-4BD4-8C80-36164A279B5D}" type="pres">
      <dgm:prSet presAssocID="{B07CBC1C-1603-4AC8-A1C8-7F73B1F2126B}" presName="spaceBetweenRectangles" presStyleCnt="0"/>
      <dgm:spPr/>
    </dgm:pt>
    <dgm:pt modelId="{A123CDAB-E028-4F8B-8B67-30E9C2D573A4}" type="pres">
      <dgm:prSet presAssocID="{2AA9442D-64F3-46AC-85C4-296193040EC0}" presName="composite" presStyleCnt="0"/>
      <dgm:spPr/>
    </dgm:pt>
    <dgm:pt modelId="{2E89B4A3-96CD-4CF3-8066-FF0063310843}" type="pres">
      <dgm:prSet presAssocID="{2AA9442D-64F3-46AC-85C4-296193040EC0}" presName="L1TextContainer" presStyleLbl="revTx" presStyleIdx="4" presStyleCnt="6">
        <dgm:presLayoutVars>
          <dgm:chMax val="1"/>
          <dgm:chPref val="1"/>
          <dgm:bulletEnabled val="1"/>
        </dgm:presLayoutVars>
      </dgm:prSet>
      <dgm:spPr/>
    </dgm:pt>
    <dgm:pt modelId="{AF4EA3A0-6625-455B-99D0-167D6FE08A26}" type="pres">
      <dgm:prSet presAssocID="{2AA9442D-64F3-46AC-85C4-296193040EC0}" presName="L2TextContainerWrapper" presStyleCnt="0">
        <dgm:presLayoutVars>
          <dgm:chMax val="0"/>
          <dgm:chPref val="0"/>
          <dgm:bulletEnabled val="1"/>
        </dgm:presLayoutVars>
      </dgm:prSet>
      <dgm:spPr/>
    </dgm:pt>
    <dgm:pt modelId="{CFA23BB0-0125-4230-92A4-ECFB5CBE4C2E}" type="pres">
      <dgm:prSet presAssocID="{2AA9442D-64F3-46AC-85C4-296193040EC0}" presName="L2TextContainer" presStyleLbl="bgAccFollowNode1" presStyleIdx="4" presStyleCnt="6"/>
      <dgm:spPr/>
    </dgm:pt>
    <dgm:pt modelId="{62E5E68F-10F7-484B-95F5-FB687CA68655}" type="pres">
      <dgm:prSet presAssocID="{2AA9442D-64F3-46AC-85C4-296193040EC0}" presName="FlexibleEmptyPlaceHolder" presStyleCnt="0"/>
      <dgm:spPr/>
    </dgm:pt>
    <dgm:pt modelId="{D4C78AAE-06DF-46EB-AD63-E0C894718A51}" type="pres">
      <dgm:prSet presAssocID="{2AA9442D-64F3-46AC-85C4-296193040EC0}" presName="ConnectLine" presStyleLbl="alignNode1" presStyleIdx="4"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1D9DE65B-9AFC-4026-8A7B-4696ED5CEB6C}" type="pres">
      <dgm:prSet presAssocID="{2AA9442D-64F3-46AC-85C4-296193040EC0}" presName="ConnectorPoint" presStyleLbl="fgAcc1" presStyleIdx="4" presStyleCnt="6"/>
      <dgm:spPr>
        <a:solidFill>
          <a:schemeClr val="lt2">
            <a:alpha val="90000"/>
            <a:hueOff val="0"/>
            <a:satOff val="0"/>
            <a:lumOff val="0"/>
            <a:alphaOff val="0"/>
          </a:schemeClr>
        </a:solidFill>
        <a:ln w="12700" cap="flat" cmpd="sng" algn="ctr">
          <a:noFill/>
          <a:prstDash val="solid"/>
          <a:miter lim="800000"/>
        </a:ln>
        <a:effectLst/>
      </dgm:spPr>
    </dgm:pt>
    <dgm:pt modelId="{2EE521EA-53F0-4933-BBB7-94F7E39AD4A7}" type="pres">
      <dgm:prSet presAssocID="{2AA9442D-64F3-46AC-85C4-296193040EC0}" presName="EmptyPlaceHolder" presStyleCnt="0"/>
      <dgm:spPr/>
    </dgm:pt>
    <dgm:pt modelId="{FFF72BBB-080B-4395-B327-7378EF2F25F5}" type="pres">
      <dgm:prSet presAssocID="{E245B7EB-684B-4274-98AE-D89BE8744000}" presName="spaceBetweenRectangles" presStyleCnt="0"/>
      <dgm:spPr/>
    </dgm:pt>
    <dgm:pt modelId="{8287736D-D062-453B-BC79-39779CB3773A}" type="pres">
      <dgm:prSet presAssocID="{999356C4-0535-48BF-B903-B4EBD1B68960}" presName="composite" presStyleCnt="0"/>
      <dgm:spPr/>
    </dgm:pt>
    <dgm:pt modelId="{A1734D42-CDE1-47E7-AA24-EA9EC7362949}" type="pres">
      <dgm:prSet presAssocID="{999356C4-0535-48BF-B903-B4EBD1B68960}" presName="L1TextContainer" presStyleLbl="revTx" presStyleIdx="5" presStyleCnt="6">
        <dgm:presLayoutVars>
          <dgm:chMax val="1"/>
          <dgm:chPref val="1"/>
          <dgm:bulletEnabled val="1"/>
        </dgm:presLayoutVars>
      </dgm:prSet>
      <dgm:spPr/>
    </dgm:pt>
    <dgm:pt modelId="{F4E5AC16-3E35-48E6-80CD-C1B6D7C62DDC}" type="pres">
      <dgm:prSet presAssocID="{999356C4-0535-48BF-B903-B4EBD1B68960}" presName="L2TextContainerWrapper" presStyleCnt="0">
        <dgm:presLayoutVars>
          <dgm:chMax val="0"/>
          <dgm:chPref val="0"/>
          <dgm:bulletEnabled val="1"/>
        </dgm:presLayoutVars>
      </dgm:prSet>
      <dgm:spPr/>
    </dgm:pt>
    <dgm:pt modelId="{AAE01E72-4F69-416D-84DD-A82D1D6FE5B8}" type="pres">
      <dgm:prSet presAssocID="{999356C4-0535-48BF-B903-B4EBD1B68960}" presName="L2TextContainer" presStyleLbl="bgAccFollowNode1" presStyleIdx="5" presStyleCnt="6"/>
      <dgm:spPr/>
    </dgm:pt>
    <dgm:pt modelId="{E4FBE4B3-2378-4120-98E1-C97F322CF64B}" type="pres">
      <dgm:prSet presAssocID="{999356C4-0535-48BF-B903-B4EBD1B68960}" presName="FlexibleEmptyPlaceHolder" presStyleCnt="0"/>
      <dgm:spPr/>
    </dgm:pt>
    <dgm:pt modelId="{F7BA55C6-F3C1-42FB-899B-254E033E89B0}" type="pres">
      <dgm:prSet presAssocID="{999356C4-0535-48BF-B903-B4EBD1B68960}" presName="ConnectLine" presStyleLbl="alignNode1" presStyleIdx="5" presStyleCnt="6"/>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FDFE4128-7177-4B46-ABBE-216C53D3FE5D}" type="pres">
      <dgm:prSet presAssocID="{999356C4-0535-48BF-B903-B4EBD1B68960}" presName="ConnectorPoint" presStyleLbl="fgAcc1" presStyleIdx="5" presStyleCnt="6"/>
      <dgm:spPr>
        <a:solidFill>
          <a:schemeClr val="lt2">
            <a:alpha val="90000"/>
            <a:hueOff val="0"/>
            <a:satOff val="0"/>
            <a:lumOff val="0"/>
            <a:alphaOff val="0"/>
          </a:schemeClr>
        </a:solidFill>
        <a:ln w="12700" cap="flat" cmpd="sng" algn="ctr">
          <a:noFill/>
          <a:prstDash val="solid"/>
          <a:miter lim="800000"/>
        </a:ln>
        <a:effectLst/>
      </dgm:spPr>
    </dgm:pt>
    <dgm:pt modelId="{97665B30-4A66-4E98-919D-E96ACABDA7BB}" type="pres">
      <dgm:prSet presAssocID="{999356C4-0535-48BF-B903-B4EBD1B68960}" presName="EmptyPlaceHolder" presStyleCnt="0"/>
      <dgm:spPr/>
    </dgm:pt>
  </dgm:ptLst>
  <dgm:cxnLst>
    <dgm:cxn modelId="{CD68B205-530C-4D27-B962-F053B6F5D20F}" srcId="{29A88A69-BB2C-4650-908D-13448DCEA44F}" destId="{42E13CC6-9530-45B1-A53B-ADF99F6EF2F3}" srcOrd="0" destOrd="0" parTransId="{01839B59-CC99-41F3-B18C-72CC9BE3F1F0}" sibTransId="{9BC6E206-B1BA-4909-9BF3-54A4725BF70B}"/>
    <dgm:cxn modelId="{AD7B1F06-C7E2-4A5A-B020-362987D0BE22}" type="presOf" srcId="{EE85DC9F-E3D7-4A4B-826C-253607A4E4B1}" destId="{FDD1CBC9-26A6-4098-B012-04237A30273E}" srcOrd="0" destOrd="0" presId="urn:microsoft.com/office/officeart/2017/3/layout/HorizontalPathTimeline"/>
    <dgm:cxn modelId="{580BB312-6D39-474D-BFD6-F29CA49B7DB5}" srcId="{999356C4-0535-48BF-B903-B4EBD1B68960}" destId="{A342CA80-7447-4814-B24F-E66E80660B17}" srcOrd="0" destOrd="0" parTransId="{2F58CEE4-A06B-4F42-AA3F-D0A4E0686129}" sibTransId="{20DE2A5E-D2D2-4FFC-BA09-72DFE4CDF4CC}"/>
    <dgm:cxn modelId="{1E2A2F16-EBBC-466C-B309-72FA15642BEE}" type="presOf" srcId="{02EB8761-FC1D-4998-B6BB-25FBD9C05284}" destId="{CFA23BB0-0125-4230-92A4-ECFB5CBE4C2E}" srcOrd="0" destOrd="0" presId="urn:microsoft.com/office/officeart/2017/3/layout/HorizontalPathTimeline"/>
    <dgm:cxn modelId="{528B2A3B-EC1B-4965-AEDA-BE5FCC1829BB}" type="presOf" srcId="{999356C4-0535-48BF-B903-B4EBD1B68960}" destId="{A1734D42-CDE1-47E7-AA24-EA9EC7362949}" srcOrd="0" destOrd="0" presId="urn:microsoft.com/office/officeart/2017/3/layout/HorizontalPathTimeline"/>
    <dgm:cxn modelId="{EDF3AF67-8770-4192-81EC-0950B4E8217C}" type="presOf" srcId="{516E9432-130F-4B63-8F53-CD273E59BA29}" destId="{3DE8A685-4C8C-41A0-AF08-E84CBA3A40E1}" srcOrd="0" destOrd="0" presId="urn:microsoft.com/office/officeart/2017/3/layout/HorizontalPathTimeline"/>
    <dgm:cxn modelId="{92D46C48-7595-4510-8F9D-210F2873C69E}" type="presOf" srcId="{2FF3BDD1-03A3-4333-B0ED-3074F99E4845}" destId="{A984E830-D47E-4AB1-AF9B-3A513D16F9A0}" srcOrd="0" destOrd="0" presId="urn:microsoft.com/office/officeart/2017/3/layout/HorizontalPathTimeline"/>
    <dgm:cxn modelId="{0F4D3B69-F65F-4A77-AF42-0D4725A8DD4C}" type="presOf" srcId="{5B888CB8-BD60-4DC0-987A-6FECC6A0BFFB}" destId="{CA5E89D2-8D4B-436C-A006-68CB95FA53C8}" srcOrd="0" destOrd="0" presId="urn:microsoft.com/office/officeart/2017/3/layout/HorizontalPathTimeline"/>
    <dgm:cxn modelId="{F8632E73-E9BD-47E1-A22F-F2A9CE449710}" srcId="{2FF3BDD1-03A3-4333-B0ED-3074F99E4845}" destId="{711D3375-AF04-4FDC-88FC-D6FFD1AA8FFE}" srcOrd="0" destOrd="0" parTransId="{2CF1675D-AEC5-4276-B380-6FB1E1E4B9C2}" sibTransId="{D2DADA95-141E-4081-87AE-69F67F8F69B1}"/>
    <dgm:cxn modelId="{60ADEC59-A1D1-472F-881C-CEBAA34C7D78}" srcId="{516E9432-130F-4B63-8F53-CD273E59BA29}" destId="{5B888CB8-BD60-4DC0-987A-6FECC6A0BFFB}" srcOrd="0" destOrd="0" parTransId="{EAB7D106-2229-4843-81DD-42976B333A4A}" sibTransId="{D1073D19-CBB6-43F0-AD08-9CF80073C54B}"/>
    <dgm:cxn modelId="{EEEBC07D-CA49-4DFD-A8D6-9533414329C3}" srcId="{2AA9442D-64F3-46AC-85C4-296193040EC0}" destId="{02EB8761-FC1D-4998-B6BB-25FBD9C05284}" srcOrd="0" destOrd="0" parTransId="{799E4BC5-A22B-4D56-96D9-6D7145F8A592}" sibTransId="{2E243CBE-7DBB-46E3-8152-196E5D68ED73}"/>
    <dgm:cxn modelId="{50488986-A14E-40F1-9A46-6ABAAD0D23C7}" type="presOf" srcId="{29A88A69-BB2C-4650-908D-13448DCEA44F}" destId="{7CF7237A-FC7B-46BE-B21D-92C2DDBD5BE4}" srcOrd="0" destOrd="0" presId="urn:microsoft.com/office/officeart/2017/3/layout/HorizontalPathTimeline"/>
    <dgm:cxn modelId="{0457FE9D-3F6C-40ED-9AA8-0028290AC277}" srcId="{EE85DC9F-E3D7-4A4B-826C-253607A4E4B1}" destId="{999356C4-0535-48BF-B903-B4EBD1B68960}" srcOrd="5" destOrd="0" parTransId="{E20B11D9-906B-49F8-81C3-57695F826025}" sibTransId="{F4F7FFF2-2416-469F-9F24-C8F5F5E3301F}"/>
    <dgm:cxn modelId="{36485BA1-5C74-439B-A173-814DD935E414}" type="presOf" srcId="{42E13CC6-9530-45B1-A53B-ADF99F6EF2F3}" destId="{44B27A96-9D69-4D90-BE3F-6AAA72135C55}" srcOrd="0" destOrd="0" presId="urn:microsoft.com/office/officeart/2017/3/layout/HorizontalPathTimeline"/>
    <dgm:cxn modelId="{F296B2A8-E5B7-4B29-B5F8-3B69435FC3F7}" srcId="{EE85DC9F-E3D7-4A4B-826C-253607A4E4B1}" destId="{2AA9442D-64F3-46AC-85C4-296193040EC0}" srcOrd="4" destOrd="0" parTransId="{854BD06C-382D-4838-900B-8DAF43BAF278}" sibTransId="{E245B7EB-684B-4274-98AE-D89BE8744000}"/>
    <dgm:cxn modelId="{35BDB4AD-E45F-4C75-82F8-DCC9EBAABB95}" srcId="{EE85DC9F-E3D7-4A4B-826C-253607A4E4B1}" destId="{2FF3BDD1-03A3-4333-B0ED-3074F99E4845}" srcOrd="2" destOrd="0" parTransId="{002639FD-4B5A-4FAF-A2D7-DFAE4DADD855}" sibTransId="{D06A67C7-194B-458D-9A02-7BF2D4A571BB}"/>
    <dgm:cxn modelId="{5FFC2EB2-A775-44BC-AABF-47C2EBEBBBDF}" srcId="{EE85DC9F-E3D7-4A4B-826C-253607A4E4B1}" destId="{974BD401-A742-45E1-9D59-11633A5813A9}" srcOrd="0" destOrd="0" parTransId="{C5F91F5E-2D15-4546-807B-A40B3CBA65D3}" sibTransId="{131B0A06-9C15-4230-960E-FA1842BC1977}"/>
    <dgm:cxn modelId="{2A4D19C8-A016-4E92-871A-5F47D1EBBA36}" type="presOf" srcId="{711D3375-AF04-4FDC-88FC-D6FFD1AA8FFE}" destId="{7FA504F2-A7A7-48E8-A470-ED5279D5522F}" srcOrd="0" destOrd="0" presId="urn:microsoft.com/office/officeart/2017/3/layout/HorizontalPathTimeline"/>
    <dgm:cxn modelId="{D02D6FE2-A1A4-4CDF-97CE-23154722900C}" type="presOf" srcId="{2AA9442D-64F3-46AC-85C4-296193040EC0}" destId="{2E89B4A3-96CD-4CF3-8066-FF0063310843}" srcOrd="0" destOrd="0" presId="urn:microsoft.com/office/officeart/2017/3/layout/HorizontalPathTimeline"/>
    <dgm:cxn modelId="{1F3808E7-D8AB-469E-A4E6-EE7327C833CC}" type="presOf" srcId="{A2F6F284-D30B-41B7-84F6-F6D04386300F}" destId="{8237502A-20F7-4DE5-9EE0-B73B476BB3EA}" srcOrd="0" destOrd="0" presId="urn:microsoft.com/office/officeart/2017/3/layout/HorizontalPathTimeline"/>
    <dgm:cxn modelId="{03FCF4ED-0008-488D-90FF-12FAB0DD14F1}" srcId="{EE85DC9F-E3D7-4A4B-826C-253607A4E4B1}" destId="{516E9432-130F-4B63-8F53-CD273E59BA29}" srcOrd="1" destOrd="0" parTransId="{EEE0A528-0718-4DAE-9CAF-8D569DFBC27D}" sibTransId="{2AC30932-D532-4F5D-857D-FE76FC57D345}"/>
    <dgm:cxn modelId="{1084A5EF-9D90-44EE-962F-D58937478F16}" type="presOf" srcId="{974BD401-A742-45E1-9D59-11633A5813A9}" destId="{16E5BEE1-B486-430A-B77F-B7617C979123}" srcOrd="0" destOrd="0" presId="urn:microsoft.com/office/officeart/2017/3/layout/HorizontalPathTimeline"/>
    <dgm:cxn modelId="{58DFC8EF-CB74-4819-9F5D-073D7DD2CAF8}" srcId="{974BD401-A742-45E1-9D59-11633A5813A9}" destId="{A2F6F284-D30B-41B7-84F6-F6D04386300F}" srcOrd="0" destOrd="0" parTransId="{DEC13FD1-5B1B-4FC2-8A18-46533418CE56}" sibTransId="{0C24E502-AE19-4E6A-8E31-F9B38778F46B}"/>
    <dgm:cxn modelId="{3F1C49F0-0F43-405C-95FA-0EC355969CD3}" type="presOf" srcId="{A342CA80-7447-4814-B24F-E66E80660B17}" destId="{AAE01E72-4F69-416D-84DD-A82D1D6FE5B8}" srcOrd="0" destOrd="0" presId="urn:microsoft.com/office/officeart/2017/3/layout/HorizontalPathTimeline"/>
    <dgm:cxn modelId="{9E462CF8-A2BC-4B8E-A04C-546B34FCBC18}" srcId="{EE85DC9F-E3D7-4A4B-826C-253607A4E4B1}" destId="{29A88A69-BB2C-4650-908D-13448DCEA44F}" srcOrd="3" destOrd="0" parTransId="{EEC41561-82B9-442B-9AAC-D05726067372}" sibTransId="{B07CBC1C-1603-4AC8-A1C8-7F73B1F2126B}"/>
    <dgm:cxn modelId="{7311D526-E788-44C6-862C-81725DA23B86}" type="presParOf" srcId="{FDD1CBC9-26A6-4098-B012-04237A30273E}" destId="{2D923448-AFF1-48E8-8DD2-D5A42E2FFF7A}" srcOrd="0" destOrd="0" presId="urn:microsoft.com/office/officeart/2017/3/layout/HorizontalPathTimeline"/>
    <dgm:cxn modelId="{CD1D98CD-2394-4485-B18B-9D9BE5E22E83}" type="presParOf" srcId="{FDD1CBC9-26A6-4098-B012-04237A30273E}" destId="{B19C9452-7B8F-4B04-984A-48E36895411D}" srcOrd="1" destOrd="0" presId="urn:microsoft.com/office/officeart/2017/3/layout/HorizontalPathTimeline"/>
    <dgm:cxn modelId="{C7C3DEED-3570-47C1-B210-0A0A68CFD3D6}" type="presParOf" srcId="{B19C9452-7B8F-4B04-984A-48E36895411D}" destId="{15D16B95-BE03-4790-8D4C-4B0F07292D57}" srcOrd="0" destOrd="0" presId="urn:microsoft.com/office/officeart/2017/3/layout/HorizontalPathTimeline"/>
    <dgm:cxn modelId="{3EF25C65-D94B-49B8-8F09-C6F2B9941E14}" type="presParOf" srcId="{15D16B95-BE03-4790-8D4C-4B0F07292D57}" destId="{16E5BEE1-B486-430A-B77F-B7617C979123}" srcOrd="0" destOrd="0" presId="urn:microsoft.com/office/officeart/2017/3/layout/HorizontalPathTimeline"/>
    <dgm:cxn modelId="{2CAA1059-BEF6-41E8-A11B-2575462F2BC5}" type="presParOf" srcId="{15D16B95-BE03-4790-8D4C-4B0F07292D57}" destId="{1F573B58-1548-4BAA-9533-B0C891E440F4}" srcOrd="1" destOrd="0" presId="urn:microsoft.com/office/officeart/2017/3/layout/HorizontalPathTimeline"/>
    <dgm:cxn modelId="{99FD3DCA-A3CA-4300-852E-A82A869AB027}" type="presParOf" srcId="{1F573B58-1548-4BAA-9533-B0C891E440F4}" destId="{8237502A-20F7-4DE5-9EE0-B73B476BB3EA}" srcOrd="0" destOrd="0" presId="urn:microsoft.com/office/officeart/2017/3/layout/HorizontalPathTimeline"/>
    <dgm:cxn modelId="{4BE7A7EF-AEB2-445F-A5A5-020434AE47EC}" type="presParOf" srcId="{1F573B58-1548-4BAA-9533-B0C891E440F4}" destId="{2EB1E064-1B4E-459B-9816-0DDE76AFC572}" srcOrd="1" destOrd="0" presId="urn:microsoft.com/office/officeart/2017/3/layout/HorizontalPathTimeline"/>
    <dgm:cxn modelId="{061A72B8-A9DA-478C-88A3-3E4859D36097}" type="presParOf" srcId="{15D16B95-BE03-4790-8D4C-4B0F07292D57}" destId="{25FB7208-B255-41D2-842F-89E700D597DF}" srcOrd="2" destOrd="0" presId="urn:microsoft.com/office/officeart/2017/3/layout/HorizontalPathTimeline"/>
    <dgm:cxn modelId="{33AE75FA-49F0-4EEA-A774-093076BDD9FC}" type="presParOf" srcId="{15D16B95-BE03-4790-8D4C-4B0F07292D57}" destId="{D3D967C8-1D9A-4111-88C2-CA843FDCCC3E}" srcOrd="3" destOrd="0" presId="urn:microsoft.com/office/officeart/2017/3/layout/HorizontalPathTimeline"/>
    <dgm:cxn modelId="{6529E129-65B8-400F-9D04-B4B96CA89CAA}" type="presParOf" srcId="{15D16B95-BE03-4790-8D4C-4B0F07292D57}" destId="{CF5DB88B-5391-4D3C-9E3C-612A0FCE5132}" srcOrd="4" destOrd="0" presId="urn:microsoft.com/office/officeart/2017/3/layout/HorizontalPathTimeline"/>
    <dgm:cxn modelId="{851A0990-CF76-4589-8E4D-134647D92FF0}" type="presParOf" srcId="{B19C9452-7B8F-4B04-984A-48E36895411D}" destId="{9C05C6C3-A5BE-45DF-B75E-2275C2DF7DA6}" srcOrd="1" destOrd="0" presId="urn:microsoft.com/office/officeart/2017/3/layout/HorizontalPathTimeline"/>
    <dgm:cxn modelId="{2CBEBDA1-8434-4E47-8907-36255AE58DDD}" type="presParOf" srcId="{B19C9452-7B8F-4B04-984A-48E36895411D}" destId="{B3AD4CA8-0D06-4DCD-A2BC-88FC25EA785C}" srcOrd="2" destOrd="0" presId="urn:microsoft.com/office/officeart/2017/3/layout/HorizontalPathTimeline"/>
    <dgm:cxn modelId="{EAC1CA11-7744-47B6-9BFF-AB697B0B844B}" type="presParOf" srcId="{B3AD4CA8-0D06-4DCD-A2BC-88FC25EA785C}" destId="{3DE8A685-4C8C-41A0-AF08-E84CBA3A40E1}" srcOrd="0" destOrd="0" presId="urn:microsoft.com/office/officeart/2017/3/layout/HorizontalPathTimeline"/>
    <dgm:cxn modelId="{EC5A0D92-03DA-4893-AC40-D828C4562E12}" type="presParOf" srcId="{B3AD4CA8-0D06-4DCD-A2BC-88FC25EA785C}" destId="{E0022AD4-E6EB-494D-B21E-5A3E8C728815}" srcOrd="1" destOrd="0" presId="urn:microsoft.com/office/officeart/2017/3/layout/HorizontalPathTimeline"/>
    <dgm:cxn modelId="{F626FE2A-829C-4164-9D13-4A68F102422F}" type="presParOf" srcId="{E0022AD4-E6EB-494D-B21E-5A3E8C728815}" destId="{CA5E89D2-8D4B-436C-A006-68CB95FA53C8}" srcOrd="0" destOrd="0" presId="urn:microsoft.com/office/officeart/2017/3/layout/HorizontalPathTimeline"/>
    <dgm:cxn modelId="{7CC3DB50-E4E6-4877-A68C-A29099BF8C7D}" type="presParOf" srcId="{E0022AD4-E6EB-494D-B21E-5A3E8C728815}" destId="{9DC6751A-1B27-4158-962F-FFCDC09158BA}" srcOrd="1" destOrd="0" presId="urn:microsoft.com/office/officeart/2017/3/layout/HorizontalPathTimeline"/>
    <dgm:cxn modelId="{C25626E0-2B6A-47FD-8F04-56C74401D099}" type="presParOf" srcId="{B3AD4CA8-0D06-4DCD-A2BC-88FC25EA785C}" destId="{4B28CED1-6AE7-4624-8A17-2B84287EAD20}" srcOrd="2" destOrd="0" presId="urn:microsoft.com/office/officeart/2017/3/layout/HorizontalPathTimeline"/>
    <dgm:cxn modelId="{670BD467-9EAD-44BC-9EAB-B426FB1A01F9}" type="presParOf" srcId="{B3AD4CA8-0D06-4DCD-A2BC-88FC25EA785C}" destId="{94D5EA33-C71B-4505-A2DA-690A9879DF45}" srcOrd="3" destOrd="0" presId="urn:microsoft.com/office/officeart/2017/3/layout/HorizontalPathTimeline"/>
    <dgm:cxn modelId="{EBE3B269-0CE4-4C53-8D5F-9B7D1E0FE953}" type="presParOf" srcId="{B3AD4CA8-0D06-4DCD-A2BC-88FC25EA785C}" destId="{4FF9D6DD-A236-4C8D-9C9D-D4991B24E092}" srcOrd="4" destOrd="0" presId="urn:microsoft.com/office/officeart/2017/3/layout/HorizontalPathTimeline"/>
    <dgm:cxn modelId="{32D23947-6866-435E-9226-6B62EC3DC062}" type="presParOf" srcId="{B19C9452-7B8F-4B04-984A-48E36895411D}" destId="{2C15B629-E0C2-4D87-985B-7157C87B265B}" srcOrd="3" destOrd="0" presId="urn:microsoft.com/office/officeart/2017/3/layout/HorizontalPathTimeline"/>
    <dgm:cxn modelId="{48A0B735-062D-48C4-9E11-459F020B24DD}" type="presParOf" srcId="{B19C9452-7B8F-4B04-984A-48E36895411D}" destId="{00D74467-6FC5-4D6E-B54A-05F25126BA8A}" srcOrd="4" destOrd="0" presId="urn:microsoft.com/office/officeart/2017/3/layout/HorizontalPathTimeline"/>
    <dgm:cxn modelId="{167D09B0-0CC8-4ECF-8409-C40CBEE6DDB8}" type="presParOf" srcId="{00D74467-6FC5-4D6E-B54A-05F25126BA8A}" destId="{A984E830-D47E-4AB1-AF9B-3A513D16F9A0}" srcOrd="0" destOrd="0" presId="urn:microsoft.com/office/officeart/2017/3/layout/HorizontalPathTimeline"/>
    <dgm:cxn modelId="{45444AEC-D080-4D4D-B3AC-3FB934580DD0}" type="presParOf" srcId="{00D74467-6FC5-4D6E-B54A-05F25126BA8A}" destId="{41EC13B2-CE17-4AA5-9651-90E9842A80B1}" srcOrd="1" destOrd="0" presId="urn:microsoft.com/office/officeart/2017/3/layout/HorizontalPathTimeline"/>
    <dgm:cxn modelId="{464033F8-64CC-4DA4-AC19-3D5AEEC73CB2}" type="presParOf" srcId="{41EC13B2-CE17-4AA5-9651-90E9842A80B1}" destId="{7FA504F2-A7A7-48E8-A470-ED5279D5522F}" srcOrd="0" destOrd="0" presId="urn:microsoft.com/office/officeart/2017/3/layout/HorizontalPathTimeline"/>
    <dgm:cxn modelId="{2E4D4765-3651-4EA5-986B-C02660FDFD7A}" type="presParOf" srcId="{41EC13B2-CE17-4AA5-9651-90E9842A80B1}" destId="{2314C76F-A745-4AEC-9BD4-39D8EAC250BF}" srcOrd="1" destOrd="0" presId="urn:microsoft.com/office/officeart/2017/3/layout/HorizontalPathTimeline"/>
    <dgm:cxn modelId="{6F14C619-0DD1-4FCE-A0FC-2FAA3512E7FB}" type="presParOf" srcId="{00D74467-6FC5-4D6E-B54A-05F25126BA8A}" destId="{4BB10629-3872-47AC-B638-6CB15535A58B}" srcOrd="2" destOrd="0" presId="urn:microsoft.com/office/officeart/2017/3/layout/HorizontalPathTimeline"/>
    <dgm:cxn modelId="{2CF2CEF6-299B-48CE-8FE7-A83C991CA7DE}" type="presParOf" srcId="{00D74467-6FC5-4D6E-B54A-05F25126BA8A}" destId="{D5D766C4-86E3-4FE1-B443-D9191D4ECD50}" srcOrd="3" destOrd="0" presId="urn:microsoft.com/office/officeart/2017/3/layout/HorizontalPathTimeline"/>
    <dgm:cxn modelId="{B237CCE1-EEB7-498F-B377-7F7AC3FB092A}" type="presParOf" srcId="{00D74467-6FC5-4D6E-B54A-05F25126BA8A}" destId="{B0CC64E2-45D9-4A14-8624-54941DEA4D19}" srcOrd="4" destOrd="0" presId="urn:microsoft.com/office/officeart/2017/3/layout/HorizontalPathTimeline"/>
    <dgm:cxn modelId="{4D06B14B-17E7-4682-86B6-8620CCAE7357}" type="presParOf" srcId="{B19C9452-7B8F-4B04-984A-48E36895411D}" destId="{ADF9A553-012D-4543-9F90-6749059AA7D9}" srcOrd="5" destOrd="0" presId="urn:microsoft.com/office/officeart/2017/3/layout/HorizontalPathTimeline"/>
    <dgm:cxn modelId="{C2292246-C97A-42BF-A4C7-AFE19BECC6F3}" type="presParOf" srcId="{B19C9452-7B8F-4B04-984A-48E36895411D}" destId="{7750A5CF-29C4-4BE1-AE50-A1A2441475D3}" srcOrd="6" destOrd="0" presId="urn:microsoft.com/office/officeart/2017/3/layout/HorizontalPathTimeline"/>
    <dgm:cxn modelId="{04E260CF-3D70-4608-B704-97DC1D73C470}" type="presParOf" srcId="{7750A5CF-29C4-4BE1-AE50-A1A2441475D3}" destId="{7CF7237A-FC7B-46BE-B21D-92C2DDBD5BE4}" srcOrd="0" destOrd="0" presId="urn:microsoft.com/office/officeart/2017/3/layout/HorizontalPathTimeline"/>
    <dgm:cxn modelId="{5FF568FF-33DD-41B9-9CC0-1815B300F5C6}" type="presParOf" srcId="{7750A5CF-29C4-4BE1-AE50-A1A2441475D3}" destId="{5262D5A6-D867-4FBA-9153-C7225ECF1D16}" srcOrd="1" destOrd="0" presId="urn:microsoft.com/office/officeart/2017/3/layout/HorizontalPathTimeline"/>
    <dgm:cxn modelId="{BCC99B12-08F2-40E5-9696-1B729EACB0C6}" type="presParOf" srcId="{5262D5A6-D867-4FBA-9153-C7225ECF1D16}" destId="{44B27A96-9D69-4D90-BE3F-6AAA72135C55}" srcOrd="0" destOrd="0" presId="urn:microsoft.com/office/officeart/2017/3/layout/HorizontalPathTimeline"/>
    <dgm:cxn modelId="{00260C8F-B32A-47C0-B484-A305262E28F0}" type="presParOf" srcId="{5262D5A6-D867-4FBA-9153-C7225ECF1D16}" destId="{5286F464-375F-46C2-B4AF-06001CBDCC11}" srcOrd="1" destOrd="0" presId="urn:microsoft.com/office/officeart/2017/3/layout/HorizontalPathTimeline"/>
    <dgm:cxn modelId="{92A8F1EE-7905-4007-AD52-8C02D29E8B32}" type="presParOf" srcId="{7750A5CF-29C4-4BE1-AE50-A1A2441475D3}" destId="{9350469F-2604-46C2-BC16-081354C7AB08}" srcOrd="2" destOrd="0" presId="urn:microsoft.com/office/officeart/2017/3/layout/HorizontalPathTimeline"/>
    <dgm:cxn modelId="{150FC761-5FB8-41A3-BF61-1E4105F27DE8}" type="presParOf" srcId="{7750A5CF-29C4-4BE1-AE50-A1A2441475D3}" destId="{D40CDF69-AC9D-4C89-A394-34AF8671DCCA}" srcOrd="3" destOrd="0" presId="urn:microsoft.com/office/officeart/2017/3/layout/HorizontalPathTimeline"/>
    <dgm:cxn modelId="{5F7671BA-A7AB-4DE6-8CF2-B645D22148A6}" type="presParOf" srcId="{7750A5CF-29C4-4BE1-AE50-A1A2441475D3}" destId="{2739442D-1910-4752-9A53-FC9F6157E2E6}" srcOrd="4" destOrd="0" presId="urn:microsoft.com/office/officeart/2017/3/layout/HorizontalPathTimeline"/>
    <dgm:cxn modelId="{838F4AC1-C033-4E84-A935-239D0718FE74}" type="presParOf" srcId="{B19C9452-7B8F-4B04-984A-48E36895411D}" destId="{B76F2D77-CD4B-4BD4-8C80-36164A279B5D}" srcOrd="7" destOrd="0" presId="urn:microsoft.com/office/officeart/2017/3/layout/HorizontalPathTimeline"/>
    <dgm:cxn modelId="{E65250B9-4C9F-464B-B29C-987EB70C2285}" type="presParOf" srcId="{B19C9452-7B8F-4B04-984A-48E36895411D}" destId="{A123CDAB-E028-4F8B-8B67-30E9C2D573A4}" srcOrd="8" destOrd="0" presId="urn:microsoft.com/office/officeart/2017/3/layout/HorizontalPathTimeline"/>
    <dgm:cxn modelId="{649D7271-2A1D-492F-ADF8-A51FD66EC304}" type="presParOf" srcId="{A123CDAB-E028-4F8B-8B67-30E9C2D573A4}" destId="{2E89B4A3-96CD-4CF3-8066-FF0063310843}" srcOrd="0" destOrd="0" presId="urn:microsoft.com/office/officeart/2017/3/layout/HorizontalPathTimeline"/>
    <dgm:cxn modelId="{C112DF8E-D5B6-46C3-A569-4F0B7E959B1F}" type="presParOf" srcId="{A123CDAB-E028-4F8B-8B67-30E9C2D573A4}" destId="{AF4EA3A0-6625-455B-99D0-167D6FE08A26}" srcOrd="1" destOrd="0" presId="urn:microsoft.com/office/officeart/2017/3/layout/HorizontalPathTimeline"/>
    <dgm:cxn modelId="{45428130-BD1E-47D2-8AC6-1D6CC163958A}" type="presParOf" srcId="{AF4EA3A0-6625-455B-99D0-167D6FE08A26}" destId="{CFA23BB0-0125-4230-92A4-ECFB5CBE4C2E}" srcOrd="0" destOrd="0" presId="urn:microsoft.com/office/officeart/2017/3/layout/HorizontalPathTimeline"/>
    <dgm:cxn modelId="{95CC7C0F-9951-415A-9EAB-CF10C470AE29}" type="presParOf" srcId="{AF4EA3A0-6625-455B-99D0-167D6FE08A26}" destId="{62E5E68F-10F7-484B-95F5-FB687CA68655}" srcOrd="1" destOrd="0" presId="urn:microsoft.com/office/officeart/2017/3/layout/HorizontalPathTimeline"/>
    <dgm:cxn modelId="{92F4363F-AA38-42BF-A2BA-6EF149DE6EE1}" type="presParOf" srcId="{A123CDAB-E028-4F8B-8B67-30E9C2D573A4}" destId="{D4C78AAE-06DF-46EB-AD63-E0C894718A51}" srcOrd="2" destOrd="0" presId="urn:microsoft.com/office/officeart/2017/3/layout/HorizontalPathTimeline"/>
    <dgm:cxn modelId="{D30A45CB-D194-4235-A722-326DFF1ECC3E}" type="presParOf" srcId="{A123CDAB-E028-4F8B-8B67-30E9C2D573A4}" destId="{1D9DE65B-9AFC-4026-8A7B-4696ED5CEB6C}" srcOrd="3" destOrd="0" presId="urn:microsoft.com/office/officeart/2017/3/layout/HorizontalPathTimeline"/>
    <dgm:cxn modelId="{468A1983-75FB-4408-9513-C5618D21FAD4}" type="presParOf" srcId="{A123CDAB-E028-4F8B-8B67-30E9C2D573A4}" destId="{2EE521EA-53F0-4933-BBB7-94F7E39AD4A7}" srcOrd="4" destOrd="0" presId="urn:microsoft.com/office/officeart/2017/3/layout/HorizontalPathTimeline"/>
    <dgm:cxn modelId="{FEDAC053-8342-4AEA-9D71-77C76A87A205}" type="presParOf" srcId="{B19C9452-7B8F-4B04-984A-48E36895411D}" destId="{FFF72BBB-080B-4395-B327-7378EF2F25F5}" srcOrd="9" destOrd="0" presId="urn:microsoft.com/office/officeart/2017/3/layout/HorizontalPathTimeline"/>
    <dgm:cxn modelId="{430E5560-83CD-4358-9FDA-AB4139A0CD2A}" type="presParOf" srcId="{B19C9452-7B8F-4B04-984A-48E36895411D}" destId="{8287736D-D062-453B-BC79-39779CB3773A}" srcOrd="10" destOrd="0" presId="urn:microsoft.com/office/officeart/2017/3/layout/HorizontalPathTimeline"/>
    <dgm:cxn modelId="{DF096371-6D1D-44B2-8D9F-FB475C1F7058}" type="presParOf" srcId="{8287736D-D062-453B-BC79-39779CB3773A}" destId="{A1734D42-CDE1-47E7-AA24-EA9EC7362949}" srcOrd="0" destOrd="0" presId="urn:microsoft.com/office/officeart/2017/3/layout/HorizontalPathTimeline"/>
    <dgm:cxn modelId="{0BB11384-688A-45E6-8A8B-6C35C993F307}" type="presParOf" srcId="{8287736D-D062-453B-BC79-39779CB3773A}" destId="{F4E5AC16-3E35-48E6-80CD-C1B6D7C62DDC}" srcOrd="1" destOrd="0" presId="urn:microsoft.com/office/officeart/2017/3/layout/HorizontalPathTimeline"/>
    <dgm:cxn modelId="{4FB809DE-C4F4-4ACB-A25D-B0D2C4A87904}" type="presParOf" srcId="{F4E5AC16-3E35-48E6-80CD-C1B6D7C62DDC}" destId="{AAE01E72-4F69-416D-84DD-A82D1D6FE5B8}" srcOrd="0" destOrd="0" presId="urn:microsoft.com/office/officeart/2017/3/layout/HorizontalPathTimeline"/>
    <dgm:cxn modelId="{B47B2252-160C-41D4-A8DD-B7E57CF945DE}" type="presParOf" srcId="{F4E5AC16-3E35-48E6-80CD-C1B6D7C62DDC}" destId="{E4FBE4B3-2378-4120-98E1-C97F322CF64B}" srcOrd="1" destOrd="0" presId="urn:microsoft.com/office/officeart/2017/3/layout/HorizontalPathTimeline"/>
    <dgm:cxn modelId="{1D9688C8-CDCB-4713-A9D5-35D58256A455}" type="presParOf" srcId="{8287736D-D062-453B-BC79-39779CB3773A}" destId="{F7BA55C6-F3C1-42FB-899B-254E033E89B0}" srcOrd="2" destOrd="0" presId="urn:microsoft.com/office/officeart/2017/3/layout/HorizontalPathTimeline"/>
    <dgm:cxn modelId="{736BA962-2A97-44CA-9AB0-3E3CCCC5C264}" type="presParOf" srcId="{8287736D-D062-453B-BC79-39779CB3773A}" destId="{FDFE4128-7177-4B46-ABBE-216C53D3FE5D}" srcOrd="3" destOrd="0" presId="urn:microsoft.com/office/officeart/2017/3/layout/HorizontalPathTimeline"/>
    <dgm:cxn modelId="{8D9D11EA-3F0C-41F4-8E3C-5F86B007B5DE}" type="presParOf" srcId="{8287736D-D062-453B-BC79-39779CB3773A}" destId="{97665B30-4A66-4E98-919D-E96ACABDA7BB}"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D62D3-E0B8-427F-A0AA-447AEA8EA93D}">
      <dsp:nvSpPr>
        <dsp:cNvPr id="0" name=""/>
        <dsp:cNvSpPr/>
      </dsp:nvSpPr>
      <dsp:spPr>
        <a:xfrm>
          <a:off x="943838" y="462376"/>
          <a:ext cx="1450959" cy="14509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CC93D-69DC-4754-881E-D22ECE25B103}">
      <dsp:nvSpPr>
        <dsp:cNvPr id="0" name=""/>
        <dsp:cNvSpPr/>
      </dsp:nvSpPr>
      <dsp:spPr>
        <a:xfrm>
          <a:off x="57140"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Arial Rounded MT Bold" panose="020F0704030504030204" pitchFamily="34" charset="0"/>
            </a:rPr>
            <a:t>Our Robot “</a:t>
          </a:r>
          <a:r>
            <a:rPr lang="en-US" sz="1600" kern="1200" dirty="0" err="1">
              <a:latin typeface="Arial Rounded MT Bold" panose="020F0704030504030204" pitchFamily="34" charset="0"/>
            </a:rPr>
            <a:t>Tumba</a:t>
          </a:r>
          <a:r>
            <a:rPr lang="en-US" sz="1600" kern="1200" dirty="0">
              <a:latin typeface="Arial Rounded MT Bold" panose="020F0704030504030204" pitchFamily="34" charset="0"/>
            </a:rPr>
            <a:t>” lifts up the vehicle and parks it in available parking spots</a:t>
          </a:r>
        </a:p>
      </dsp:txBody>
      <dsp:txXfrm>
        <a:off x="57140" y="2296563"/>
        <a:ext cx="3224354" cy="720000"/>
      </dsp:txXfrm>
    </dsp:sp>
    <dsp:sp modelId="{A79D7310-D4BF-4AD5-AF76-6A1365DC2E91}">
      <dsp:nvSpPr>
        <dsp:cNvPr id="0" name=""/>
        <dsp:cNvSpPr/>
      </dsp:nvSpPr>
      <dsp:spPr>
        <a:xfrm>
          <a:off x="4732454" y="462376"/>
          <a:ext cx="1450959" cy="14509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0803C-D4FF-40A7-92FA-F4EE54EDA942}">
      <dsp:nvSpPr>
        <dsp:cNvPr id="0" name=""/>
        <dsp:cNvSpPr/>
      </dsp:nvSpPr>
      <dsp:spPr>
        <a:xfrm>
          <a:off x="3845757"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Arial Rounded MT Bold" panose="020F0704030504030204" pitchFamily="34" charset="0"/>
            </a:rPr>
            <a:t>The available parking spots are updated to the robots  </a:t>
          </a:r>
        </a:p>
      </dsp:txBody>
      <dsp:txXfrm>
        <a:off x="3845757" y="2296563"/>
        <a:ext cx="3224354" cy="720000"/>
      </dsp:txXfrm>
    </dsp:sp>
    <dsp:sp modelId="{9AC2D8EE-9D4D-4375-8AAC-292963BBAE67}">
      <dsp:nvSpPr>
        <dsp:cNvPr id="0" name=""/>
        <dsp:cNvSpPr/>
      </dsp:nvSpPr>
      <dsp:spPr>
        <a:xfrm>
          <a:off x="8521071" y="462376"/>
          <a:ext cx="1450959" cy="14509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8EDA4-865F-4E30-9E88-648F23D95F99}">
      <dsp:nvSpPr>
        <dsp:cNvPr id="0" name=""/>
        <dsp:cNvSpPr/>
      </dsp:nvSpPr>
      <dsp:spPr>
        <a:xfrm>
          <a:off x="7634373" y="2296563"/>
          <a:ext cx="3224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Arial Rounded MT Bold" panose="020F0704030504030204" pitchFamily="34" charset="0"/>
            </a:rPr>
            <a:t>A centralized system managed by a supervisor</a:t>
          </a:r>
        </a:p>
      </dsp:txBody>
      <dsp:txXfrm>
        <a:off x="7634373" y="2296563"/>
        <a:ext cx="322435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A9B73-17C4-4E46-8333-D5224CE695DE}">
      <dsp:nvSpPr>
        <dsp:cNvPr id="0" name=""/>
        <dsp:cNvSpPr/>
      </dsp:nvSpPr>
      <dsp:spPr>
        <a:xfrm>
          <a:off x="5133" y="831650"/>
          <a:ext cx="2443028" cy="168324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6FB78-C900-48D4-A89F-864494C2DC67}">
      <dsp:nvSpPr>
        <dsp:cNvPr id="0" name=""/>
        <dsp:cNvSpPr/>
      </dsp:nvSpPr>
      <dsp:spPr>
        <a:xfrm>
          <a:off x="5133" y="2514897"/>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IN" sz="1900" kern="1200" dirty="0">
              <a:latin typeface="Arial Rounded MT Bold" panose="020F0704030504030204" pitchFamily="34" charset="0"/>
            </a:rPr>
            <a:t>No need for dedicated spaces for parking</a:t>
          </a:r>
        </a:p>
      </dsp:txBody>
      <dsp:txXfrm>
        <a:off x="5133" y="2514897"/>
        <a:ext cx="2443028" cy="906363"/>
      </dsp:txXfrm>
    </dsp:sp>
    <dsp:sp modelId="{1CE6834B-3A9B-4E31-A783-4199F2E67965}">
      <dsp:nvSpPr>
        <dsp:cNvPr id="0" name=""/>
        <dsp:cNvSpPr/>
      </dsp:nvSpPr>
      <dsp:spPr>
        <a:xfrm>
          <a:off x="2692568" y="831650"/>
          <a:ext cx="2443028" cy="168324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73C9A-D7C0-4AB7-83B1-BD13D5458A45}">
      <dsp:nvSpPr>
        <dsp:cNvPr id="0" name=""/>
        <dsp:cNvSpPr/>
      </dsp:nvSpPr>
      <dsp:spPr>
        <a:xfrm>
          <a:off x="2692568" y="2514897"/>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IN" sz="1900" kern="1200" dirty="0">
              <a:latin typeface="Arial Rounded MT Bold" panose="020F0704030504030204" pitchFamily="34" charset="0"/>
            </a:rPr>
            <a:t>Not dependent on the advanced car systems</a:t>
          </a:r>
        </a:p>
      </dsp:txBody>
      <dsp:txXfrm>
        <a:off x="2692568" y="2514897"/>
        <a:ext cx="2443028" cy="906363"/>
      </dsp:txXfrm>
    </dsp:sp>
    <dsp:sp modelId="{E4EC0F4A-CCC5-45A9-9F4E-5703C0CE9E9E}">
      <dsp:nvSpPr>
        <dsp:cNvPr id="0" name=""/>
        <dsp:cNvSpPr/>
      </dsp:nvSpPr>
      <dsp:spPr>
        <a:xfrm>
          <a:off x="5380002" y="831650"/>
          <a:ext cx="2443028" cy="1683246"/>
        </a:xfrm>
        <a:prstGeom prst="roundRect">
          <a:avLst/>
        </a:prstGeom>
        <a:blipFill>
          <a:blip xmlns:r="http://schemas.openxmlformats.org/officeDocument/2006/relationships" r:embed="rId3"/>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6AEF9-1246-4510-A820-51035D08DACC}">
      <dsp:nvSpPr>
        <dsp:cNvPr id="0" name=""/>
        <dsp:cNvSpPr/>
      </dsp:nvSpPr>
      <dsp:spPr>
        <a:xfrm>
          <a:off x="5380002" y="2514897"/>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IN" sz="1900" kern="1200" dirty="0">
              <a:latin typeface="Arial Rounded MT Bold" panose="020F0704030504030204" pitchFamily="34" charset="0"/>
            </a:rPr>
            <a:t>Works on any type of Vehicle</a:t>
          </a:r>
        </a:p>
      </dsp:txBody>
      <dsp:txXfrm>
        <a:off x="5380002" y="2514897"/>
        <a:ext cx="2443028" cy="906363"/>
      </dsp:txXfrm>
    </dsp:sp>
    <dsp:sp modelId="{4572182F-6212-4A10-9E70-35EA3EBFF2A9}">
      <dsp:nvSpPr>
        <dsp:cNvPr id="0" name=""/>
        <dsp:cNvSpPr/>
      </dsp:nvSpPr>
      <dsp:spPr>
        <a:xfrm>
          <a:off x="8067437" y="831650"/>
          <a:ext cx="2443028" cy="1683246"/>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E74B7-4001-4E08-BBA5-18B94E275396}">
      <dsp:nvSpPr>
        <dsp:cNvPr id="0" name=""/>
        <dsp:cNvSpPr/>
      </dsp:nvSpPr>
      <dsp:spPr>
        <a:xfrm>
          <a:off x="8067437" y="2514897"/>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IN" sz="1900" kern="1200" dirty="0">
              <a:latin typeface="Arial Rounded MT Bold" panose="020F0704030504030204" pitchFamily="34" charset="0"/>
            </a:rPr>
            <a:t>Easy pick up and drops of vehicles</a:t>
          </a:r>
        </a:p>
      </dsp:txBody>
      <dsp:txXfrm>
        <a:off x="8067437" y="2514897"/>
        <a:ext cx="2443028" cy="906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5BEE1-B486-430A-B77F-B7617C979123}">
      <dsp:nvSpPr>
        <dsp:cNvPr id="0" name=""/>
        <dsp:cNvSpPr/>
      </dsp:nvSpPr>
      <dsp:spPr>
        <a:xfrm>
          <a:off x="313138" y="1868190"/>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latin typeface="Arial Rounded MT Bold" panose="020F0704030504030204" pitchFamily="34" charset="0"/>
            </a:rPr>
            <a:t>Q3 2023</a:t>
          </a:r>
        </a:p>
      </dsp:txBody>
      <dsp:txXfrm>
        <a:off x="313138" y="1868190"/>
        <a:ext cx="2494446" cy="393120"/>
      </dsp:txXfrm>
    </dsp:sp>
    <dsp:sp modelId="{2D923448-AFF1-48E8-8DD2-D5A42E2FFF7A}">
      <dsp:nvSpPr>
        <dsp:cNvPr id="0" name=""/>
        <dsp:cNvSpPr/>
      </dsp:nvSpPr>
      <dsp:spPr>
        <a:xfrm>
          <a:off x="0" y="1669891"/>
          <a:ext cx="10915869" cy="13915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7502A-20F7-4DE5-9EE0-B73B476BB3EA}">
      <dsp:nvSpPr>
        <dsp:cNvPr id="0" name=""/>
        <dsp:cNvSpPr/>
      </dsp:nvSpPr>
      <dsp:spPr>
        <a:xfrm>
          <a:off x="188416" y="380835"/>
          <a:ext cx="2743891" cy="69763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Rounded MT Bold" panose="020F0704030504030204" pitchFamily="34" charset="0"/>
              <a:cs typeface="Arial"/>
            </a:rPr>
            <a:t>Designing Solutions and more problems</a:t>
          </a:r>
          <a:endParaRPr lang="en-US" sz="1500" kern="1200" dirty="0">
            <a:latin typeface="Arial Rounded MT Bold" panose="020F0704030504030204" pitchFamily="34" charset="0"/>
          </a:endParaRPr>
        </a:p>
      </dsp:txBody>
      <dsp:txXfrm>
        <a:off x="188416" y="380835"/>
        <a:ext cx="2743891" cy="697636"/>
      </dsp:txXfrm>
    </dsp:sp>
    <dsp:sp modelId="{25FB7208-B255-41D2-842F-89E700D597DF}">
      <dsp:nvSpPr>
        <dsp:cNvPr id="0" name=""/>
        <dsp:cNvSpPr/>
      </dsp:nvSpPr>
      <dsp:spPr>
        <a:xfrm>
          <a:off x="1560361" y="1078471"/>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DE8A685-4C8C-41A0-AF08-E84CBA3A40E1}">
      <dsp:nvSpPr>
        <dsp:cNvPr id="0" name=""/>
        <dsp:cNvSpPr/>
      </dsp:nvSpPr>
      <dsp:spPr>
        <a:xfrm>
          <a:off x="1872167" y="1217628"/>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latin typeface="Arial Rounded MT Bold" panose="020F0704030504030204" pitchFamily="34" charset="0"/>
            </a:rPr>
            <a:t>Q4 2023 – Q2 2024</a:t>
          </a:r>
        </a:p>
      </dsp:txBody>
      <dsp:txXfrm>
        <a:off x="1872167" y="1217628"/>
        <a:ext cx="2494446" cy="393120"/>
      </dsp:txXfrm>
    </dsp:sp>
    <dsp:sp modelId="{CA5E89D2-8D4B-436C-A006-68CB95FA53C8}">
      <dsp:nvSpPr>
        <dsp:cNvPr id="0" name=""/>
        <dsp:cNvSpPr/>
      </dsp:nvSpPr>
      <dsp:spPr>
        <a:xfrm>
          <a:off x="1747445" y="2400468"/>
          <a:ext cx="2743891" cy="69763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Rounded MT Bold" panose="020F0704030504030204" pitchFamily="34" charset="0"/>
            </a:rPr>
            <a:t>Funding for prototype development</a:t>
          </a:r>
        </a:p>
      </dsp:txBody>
      <dsp:txXfrm>
        <a:off x="1747445" y="2400468"/>
        <a:ext cx="2743891" cy="697636"/>
      </dsp:txXfrm>
    </dsp:sp>
    <dsp:sp modelId="{4B28CED1-6AE7-4624-8A17-2B84287EAD20}">
      <dsp:nvSpPr>
        <dsp:cNvPr id="0" name=""/>
        <dsp:cNvSpPr/>
      </dsp:nvSpPr>
      <dsp:spPr>
        <a:xfrm>
          <a:off x="3119390" y="1809048"/>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3D967C8-1D9A-4111-88C2-CA843FDCCC3E}">
      <dsp:nvSpPr>
        <dsp:cNvPr id="0" name=""/>
        <dsp:cNvSpPr/>
      </dsp:nvSpPr>
      <dsp:spPr>
        <a:xfrm>
          <a:off x="1516874"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D5EA33-C71B-4505-A2DA-690A9879DF45}">
      <dsp:nvSpPr>
        <dsp:cNvPr id="0" name=""/>
        <dsp:cNvSpPr/>
      </dsp:nvSpPr>
      <dsp:spPr>
        <a:xfrm>
          <a:off x="3075904"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984E830-D47E-4AB1-AF9B-3A513D16F9A0}">
      <dsp:nvSpPr>
        <dsp:cNvPr id="0" name=""/>
        <dsp:cNvSpPr/>
      </dsp:nvSpPr>
      <dsp:spPr>
        <a:xfrm>
          <a:off x="3431196" y="1868190"/>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Arial Rounded MT Bold" panose="020F0704030504030204" pitchFamily="34" charset="0"/>
            </a:rPr>
            <a:t>Q1 – Q3 2024</a:t>
          </a:r>
        </a:p>
      </dsp:txBody>
      <dsp:txXfrm>
        <a:off x="3431196" y="1868190"/>
        <a:ext cx="2494446" cy="393120"/>
      </dsp:txXfrm>
    </dsp:sp>
    <dsp:sp modelId="{7FA504F2-A7A7-48E8-A470-ED5279D5522F}">
      <dsp:nvSpPr>
        <dsp:cNvPr id="0" name=""/>
        <dsp:cNvSpPr/>
      </dsp:nvSpPr>
      <dsp:spPr>
        <a:xfrm>
          <a:off x="3306474" y="380835"/>
          <a:ext cx="2743891" cy="69763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Rounded MT Bold" panose="020F0704030504030204" pitchFamily="34" charset="0"/>
            </a:rPr>
            <a:t>Development of prototype and recruitment</a:t>
          </a:r>
        </a:p>
      </dsp:txBody>
      <dsp:txXfrm>
        <a:off x="3306474" y="380835"/>
        <a:ext cx="2743891" cy="697636"/>
      </dsp:txXfrm>
    </dsp:sp>
    <dsp:sp modelId="{4BB10629-3872-47AC-B638-6CB15535A58B}">
      <dsp:nvSpPr>
        <dsp:cNvPr id="0" name=""/>
        <dsp:cNvSpPr/>
      </dsp:nvSpPr>
      <dsp:spPr>
        <a:xfrm>
          <a:off x="4678419" y="1078471"/>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CF7237A-FC7B-46BE-B21D-92C2DDBD5BE4}">
      <dsp:nvSpPr>
        <dsp:cNvPr id="0" name=""/>
        <dsp:cNvSpPr/>
      </dsp:nvSpPr>
      <dsp:spPr>
        <a:xfrm>
          <a:off x="4990225" y="1217628"/>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latin typeface="Arial Rounded MT Bold" panose="020F0704030504030204" pitchFamily="34" charset="0"/>
            </a:rPr>
            <a:t>Q4 2024 </a:t>
          </a:r>
        </a:p>
      </dsp:txBody>
      <dsp:txXfrm>
        <a:off x="4990225" y="1217628"/>
        <a:ext cx="2494446" cy="393120"/>
      </dsp:txXfrm>
    </dsp:sp>
    <dsp:sp modelId="{44B27A96-9D69-4D90-BE3F-6AAA72135C55}">
      <dsp:nvSpPr>
        <dsp:cNvPr id="0" name=""/>
        <dsp:cNvSpPr/>
      </dsp:nvSpPr>
      <dsp:spPr>
        <a:xfrm>
          <a:off x="4865503" y="2400468"/>
          <a:ext cx="2743891" cy="4853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kern="1200" dirty="0">
              <a:latin typeface="Arial Rounded MT Bold" panose="020F0704030504030204" pitchFamily="34" charset="0"/>
            </a:rPr>
            <a:t>Preliminary testing</a:t>
          </a:r>
        </a:p>
      </dsp:txBody>
      <dsp:txXfrm>
        <a:off x="4865503" y="2400468"/>
        <a:ext cx="2743891" cy="485312"/>
      </dsp:txXfrm>
    </dsp:sp>
    <dsp:sp modelId="{9350469F-2604-46C2-BC16-081354C7AB08}">
      <dsp:nvSpPr>
        <dsp:cNvPr id="0" name=""/>
        <dsp:cNvSpPr/>
      </dsp:nvSpPr>
      <dsp:spPr>
        <a:xfrm>
          <a:off x="6237449" y="1809048"/>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5D766C4-86E3-4FE1-B443-D9191D4ECD50}">
      <dsp:nvSpPr>
        <dsp:cNvPr id="0" name=""/>
        <dsp:cNvSpPr/>
      </dsp:nvSpPr>
      <dsp:spPr>
        <a:xfrm>
          <a:off x="4634933"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40CDF69-AC9D-4C89-A394-34AF8671DCCA}">
      <dsp:nvSpPr>
        <dsp:cNvPr id="0" name=""/>
        <dsp:cNvSpPr/>
      </dsp:nvSpPr>
      <dsp:spPr>
        <a:xfrm>
          <a:off x="6193962"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E89B4A3-96CD-4CF3-8066-FF0063310843}">
      <dsp:nvSpPr>
        <dsp:cNvPr id="0" name=""/>
        <dsp:cNvSpPr/>
      </dsp:nvSpPr>
      <dsp:spPr>
        <a:xfrm>
          <a:off x="6549254" y="1868190"/>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dirty="0">
              <a:latin typeface="Arial Rounded MT Bold" panose="020F0704030504030204" pitchFamily="34" charset="0"/>
            </a:rPr>
            <a:t>Q1 – Q3 2025</a:t>
          </a:r>
        </a:p>
      </dsp:txBody>
      <dsp:txXfrm>
        <a:off x="6549254" y="1868190"/>
        <a:ext cx="2494446" cy="393120"/>
      </dsp:txXfrm>
    </dsp:sp>
    <dsp:sp modelId="{CFA23BB0-0125-4230-92A4-ECFB5CBE4C2E}">
      <dsp:nvSpPr>
        <dsp:cNvPr id="0" name=""/>
        <dsp:cNvSpPr/>
      </dsp:nvSpPr>
      <dsp:spPr>
        <a:xfrm>
          <a:off x="6424532" y="380835"/>
          <a:ext cx="2743891" cy="69763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kern="1200" dirty="0">
              <a:latin typeface="Arial Rounded MT Bold" panose="020F0704030504030204" pitchFamily="34" charset="0"/>
            </a:rPr>
            <a:t>Final testing and development</a:t>
          </a:r>
        </a:p>
      </dsp:txBody>
      <dsp:txXfrm>
        <a:off x="6424532" y="380835"/>
        <a:ext cx="2743891" cy="697636"/>
      </dsp:txXfrm>
    </dsp:sp>
    <dsp:sp modelId="{D4C78AAE-06DF-46EB-AD63-E0C894718A51}">
      <dsp:nvSpPr>
        <dsp:cNvPr id="0" name=""/>
        <dsp:cNvSpPr/>
      </dsp:nvSpPr>
      <dsp:spPr>
        <a:xfrm>
          <a:off x="7796478" y="1078471"/>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1734D42-CDE1-47E7-AA24-EA9EC7362949}">
      <dsp:nvSpPr>
        <dsp:cNvPr id="0" name=""/>
        <dsp:cNvSpPr/>
      </dsp:nvSpPr>
      <dsp:spPr>
        <a:xfrm>
          <a:off x="8108284" y="1217628"/>
          <a:ext cx="2494446" cy="3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dirty="0">
              <a:latin typeface="Arial Rounded MT Bold" panose="020F0704030504030204" pitchFamily="34" charset="0"/>
            </a:rPr>
            <a:t>Q4 2025</a:t>
          </a:r>
          <a:endParaRPr lang="en-US" sz="1400" b="0" kern="1200" dirty="0">
            <a:latin typeface="Arial Rounded MT Bold" panose="020F0704030504030204" pitchFamily="34" charset="0"/>
          </a:endParaRPr>
        </a:p>
      </dsp:txBody>
      <dsp:txXfrm>
        <a:off x="8108284" y="1217628"/>
        <a:ext cx="2494446" cy="393120"/>
      </dsp:txXfrm>
    </dsp:sp>
    <dsp:sp modelId="{AAE01E72-4F69-416D-84DD-A82D1D6FE5B8}">
      <dsp:nvSpPr>
        <dsp:cNvPr id="0" name=""/>
        <dsp:cNvSpPr/>
      </dsp:nvSpPr>
      <dsp:spPr>
        <a:xfrm>
          <a:off x="7983561" y="2400468"/>
          <a:ext cx="2743891" cy="4853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kern="1200" dirty="0">
              <a:latin typeface="Arial Rounded MT Bold" panose="020F0704030504030204" pitchFamily="34" charset="0"/>
            </a:rPr>
            <a:t>Product launch</a:t>
          </a:r>
          <a:endParaRPr lang="en-US" sz="1500" b="1" kern="1200" dirty="0">
            <a:latin typeface="Arial Rounded MT Bold" panose="020F0704030504030204" pitchFamily="34" charset="0"/>
          </a:endParaRPr>
        </a:p>
      </dsp:txBody>
      <dsp:txXfrm>
        <a:off x="7983561" y="2400468"/>
        <a:ext cx="2743891" cy="485312"/>
      </dsp:txXfrm>
    </dsp:sp>
    <dsp:sp modelId="{F7BA55C6-F3C1-42FB-899B-254E033E89B0}">
      <dsp:nvSpPr>
        <dsp:cNvPr id="0" name=""/>
        <dsp:cNvSpPr/>
      </dsp:nvSpPr>
      <dsp:spPr>
        <a:xfrm>
          <a:off x="9355507" y="1809048"/>
          <a:ext cx="0" cy="591419"/>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D9DE65B-9AFC-4026-8A7B-4696ED5CEB6C}">
      <dsp:nvSpPr>
        <dsp:cNvPr id="0" name=""/>
        <dsp:cNvSpPr/>
      </dsp:nvSpPr>
      <dsp:spPr>
        <a:xfrm>
          <a:off x="7752991"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DFE4128-7177-4B46-ABBE-216C53D3FE5D}">
      <dsp:nvSpPr>
        <dsp:cNvPr id="0" name=""/>
        <dsp:cNvSpPr/>
      </dsp:nvSpPr>
      <dsp:spPr>
        <a:xfrm>
          <a:off x="9312020" y="1695983"/>
          <a:ext cx="86973" cy="86973"/>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08:07:10.103"/>
    </inkml:context>
    <inkml:brush xml:id="br0">
      <inkml:brushProperty name="width" value="0.1" units="cm"/>
      <inkml:brushProperty name="height" value="0.1" units="cm"/>
      <inkml:brushProperty name="color" value="#FFFFFF"/>
    </inkml:brush>
  </inkml:definitions>
  <inkml:trace contextRef="#ctx0" brushRef="#br0">14004 9851 16383 0 0,'24'0'0'0'0,"7"22"0"0"0,22 54 0 0 0,3-10 0 0 0,-33-38 0 0 0,-19-47 0 0 0,-12-20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6/22/2024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7011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6848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6493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2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995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00774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3213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139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915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39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6/22/2024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570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6/22/2024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15590876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35percent.org/neo-banksid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customXml" Target="../ink/ink1.xml"/><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2A2E65-AD85-4080-7740-B2EAC32EFF6D}"/>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1892" r="-1" b="20725"/>
          <a:stretch/>
        </p:blipFill>
        <p:spPr>
          <a:xfrm>
            <a:off x="20" y="10"/>
            <a:ext cx="12188930" cy="6857990"/>
          </a:xfrm>
          <a:prstGeom prst="rect">
            <a:avLst/>
          </a:prstGeom>
        </p:spPr>
      </p:pic>
      <p:sp>
        <p:nvSpPr>
          <p:cNvPr id="2" name="Title 1"/>
          <p:cNvSpPr>
            <a:spLocks noGrp="1"/>
          </p:cNvSpPr>
          <p:nvPr>
            <p:ph type="ctrTitle"/>
          </p:nvPr>
        </p:nvSpPr>
        <p:spPr>
          <a:xfrm>
            <a:off x="1524000" y="1337011"/>
            <a:ext cx="9144000" cy="3063240"/>
          </a:xfrm>
        </p:spPr>
        <p:txBody>
          <a:bodyPr>
            <a:normAutofit/>
          </a:bodyPr>
          <a:lstStyle/>
          <a:p>
            <a:pPr algn="ctr"/>
            <a:r>
              <a:rPr lang="en-US" sz="8800" dirty="0">
                <a:solidFill>
                  <a:schemeClr val="bg1"/>
                </a:solidFill>
              </a:rPr>
              <a:t>Maya-</a:t>
            </a:r>
            <a:r>
              <a:rPr lang="en-US" sz="8800" dirty="0" err="1">
                <a:solidFill>
                  <a:schemeClr val="bg1"/>
                </a:solidFill>
              </a:rPr>
              <a:t>Nrutya</a:t>
            </a:r>
          </a:p>
        </p:txBody>
      </p:sp>
      <p:sp>
        <p:nvSpPr>
          <p:cNvPr id="6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0A9C34-19EF-537B-272F-0584E6AC852A}"/>
              </a:ext>
            </a:extLst>
          </p:cNvPr>
          <p:cNvSpPr txBox="1"/>
          <p:nvPr/>
        </p:nvSpPr>
        <p:spPr>
          <a:xfrm>
            <a:off x="10837298" y="6657945"/>
            <a:ext cx="1351652" cy="200055"/>
          </a:xfrm>
          <a:prstGeom prst="rect">
            <a:avLst/>
          </a:prstGeom>
          <a:solidFill>
            <a:srgbClr val="000000"/>
          </a:solidFill>
        </p:spPr>
        <p:txBody>
          <a:bodyPr wrap="none">
            <a:spAutoFit/>
          </a:bodyPr>
          <a:lstStyle/>
          <a:p>
            <a:pPr algn="r">
              <a:spcAft>
                <a:spcPts val="600"/>
              </a:spcAft>
            </a:pPr>
            <a:r>
              <a:rPr lang="en-US" sz="700" dirty="0">
                <a:solidFill>
                  <a:srgbClr val="FFFFFF"/>
                </a:solidFill>
                <a:hlinkClick r:id="rId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a:extLst>
                    <a:ext uri="{A12FA001-AC4F-418D-AE19-62706E023703}">
                      <ahyp:hlinkClr xmlns:ahyp="http://schemas.microsoft.com/office/drawing/2018/hyperlinkcolor" val="tx"/>
                    </a:ext>
                  </a:extLst>
                </a:hlinkClick>
              </a:rPr>
              <a:t>CC BY</a:t>
            </a:r>
            <a:r>
              <a:rPr lang="en-US" sz="700" dirty="0">
                <a:solidFill>
                  <a:srgbClr val="FFFFFF"/>
                </a:solidFill>
              </a:rPr>
              <a:t>.</a:t>
            </a:r>
          </a:p>
        </p:txBody>
      </p:sp>
      <p:pic>
        <p:nvPicPr>
          <p:cNvPr id="6" name="Picture 5" descr="A gold statue with blue lines around it&#10;&#10;Description automatically generated">
            <a:extLst>
              <a:ext uri="{FF2B5EF4-FFF2-40B4-BE49-F238E27FC236}">
                <a16:creationId xmlns:a16="http://schemas.microsoft.com/office/drawing/2014/main" id="{B171FAF0-277C-2284-1B31-DA83142378A0}"/>
              </a:ext>
            </a:extLst>
          </p:cNvPr>
          <p:cNvPicPr>
            <a:picLocks noChangeAspect="1"/>
          </p:cNvPicPr>
          <p:nvPr/>
        </p:nvPicPr>
        <p:blipFill rotWithShape="1">
          <a:blip r:embed="rId5"/>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itle 107">
            <a:extLst>
              <a:ext uri="{FF2B5EF4-FFF2-40B4-BE49-F238E27FC236}">
                <a16:creationId xmlns:a16="http://schemas.microsoft.com/office/drawing/2014/main" id="{22245CDC-9468-E7B6-40D8-B33C62059D66}"/>
              </a:ext>
            </a:extLst>
          </p:cNvPr>
          <p:cNvSpPr>
            <a:spLocks noGrp="1"/>
          </p:cNvSpPr>
          <p:nvPr>
            <p:ph type="title"/>
          </p:nvPr>
        </p:nvSpPr>
        <p:spPr>
          <a:xfrm>
            <a:off x="635000" y="634029"/>
            <a:ext cx="10921640" cy="1314698"/>
          </a:xfrm>
        </p:spPr>
        <p:txBody>
          <a:bodyPr anchor="ctr">
            <a:normAutofit/>
          </a:bodyPr>
          <a:lstStyle/>
          <a:p>
            <a:pPr algn="ctr"/>
            <a:r>
              <a:rPr lang="en-US" sz="7200" dirty="0">
                <a:solidFill>
                  <a:srgbClr val="0070C0"/>
                </a:solidFill>
                <a:latin typeface="ADLaM Display"/>
                <a:ea typeface="ADLaM Display"/>
                <a:cs typeface="ADLaM Display"/>
              </a:rPr>
              <a:t>Traction</a:t>
            </a:r>
            <a:endParaRPr lang="en-US" sz="7200" dirty="0">
              <a:solidFill>
                <a:srgbClr val="0070C0"/>
              </a:solidFill>
            </a:endParaRPr>
          </a:p>
        </p:txBody>
      </p:sp>
      <p:sp>
        <p:nvSpPr>
          <p:cNvPr id="170"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descr="A gold statue with blue lines around it&#10;&#10;Description automatically generated">
            <a:extLst>
              <a:ext uri="{FF2B5EF4-FFF2-40B4-BE49-F238E27FC236}">
                <a16:creationId xmlns:a16="http://schemas.microsoft.com/office/drawing/2014/main" id="{5C493A70-86F7-AA57-668C-ED7153F40321}"/>
              </a:ext>
            </a:extLst>
          </p:cNvPr>
          <p:cNvPicPr>
            <a:picLocks noChangeAspect="1"/>
          </p:cNvPicPr>
          <p:nvPr/>
        </p:nvPicPr>
        <p:blipFill rotWithShape="1">
          <a:blip r:embed="rId2"/>
          <a:srcRect t="7874" b="7874"/>
          <a:stretch/>
        </p:blipFill>
        <p:spPr>
          <a:xfrm>
            <a:off x="10480719" y="536"/>
            <a:ext cx="1592688" cy="1345168"/>
          </a:xfrm>
          <a:prstGeom prst="rect">
            <a:avLst/>
          </a:prstGeom>
        </p:spPr>
      </p:pic>
      <p:graphicFrame>
        <p:nvGraphicFramePr>
          <p:cNvPr id="163" name="Diagram 162">
            <a:extLst>
              <a:ext uri="{FF2B5EF4-FFF2-40B4-BE49-F238E27FC236}">
                <a16:creationId xmlns:a16="http://schemas.microsoft.com/office/drawing/2014/main" id="{78CCFBAB-9F95-E3D0-37E6-095E3DD92A5A}"/>
              </a:ext>
            </a:extLst>
          </p:cNvPr>
          <p:cNvGraphicFramePr/>
          <p:nvPr>
            <p:extLst>
              <p:ext uri="{D42A27DB-BD31-4B8C-83A1-F6EECF244321}">
                <p14:modId xmlns:p14="http://schemas.microsoft.com/office/powerpoint/2010/main" val="313450355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88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E2CF-2BA9-7B14-3A07-5301F486741F}"/>
              </a:ext>
            </a:extLst>
          </p:cNvPr>
          <p:cNvSpPr>
            <a:spLocks noGrp="1"/>
          </p:cNvSpPr>
          <p:nvPr>
            <p:ph type="title"/>
          </p:nvPr>
        </p:nvSpPr>
        <p:spPr/>
        <p:txBody>
          <a:bodyPr/>
          <a:lstStyle/>
          <a:p>
            <a:pPr algn="ctr"/>
            <a:r>
              <a:rPr lang="en-IN" dirty="0">
                <a:solidFill>
                  <a:srgbClr val="0070C0"/>
                </a:solidFill>
                <a:latin typeface="Arial Rounded MT Bold" panose="020F0704030504030204" pitchFamily="34" charset="0"/>
              </a:rPr>
              <a:t>Our Team</a:t>
            </a:r>
          </a:p>
        </p:txBody>
      </p:sp>
      <p:pic>
        <p:nvPicPr>
          <p:cNvPr id="8" name="Content Placeholder 7" descr="A person in a suit&#10;&#10;Description automatically generated">
            <a:extLst>
              <a:ext uri="{FF2B5EF4-FFF2-40B4-BE49-F238E27FC236}">
                <a16:creationId xmlns:a16="http://schemas.microsoft.com/office/drawing/2014/main" id="{135DEAC2-DB52-6DF2-8793-F67B0367DAAB}"/>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8041" r="9733"/>
          <a:stretch/>
        </p:blipFill>
        <p:spPr>
          <a:xfrm>
            <a:off x="1119672" y="2709558"/>
            <a:ext cx="2878289" cy="3366109"/>
          </a:xfrm>
        </p:spPr>
      </p:pic>
      <p:pic>
        <p:nvPicPr>
          <p:cNvPr id="16" name="Content Placeholder 15" descr="A person taking a selfie&#10;&#10;Description automatically generated">
            <a:extLst>
              <a:ext uri="{FF2B5EF4-FFF2-40B4-BE49-F238E27FC236}">
                <a16:creationId xmlns:a16="http://schemas.microsoft.com/office/drawing/2014/main" id="{83BF3CBD-43F7-28D2-573D-48C779F752D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047436" y="2709863"/>
            <a:ext cx="2516135" cy="3365804"/>
          </a:xfrm>
        </p:spPr>
      </p:pic>
      <p:sp>
        <p:nvSpPr>
          <p:cNvPr id="5" name="Content Placeholder 3">
            <a:extLst>
              <a:ext uri="{FF2B5EF4-FFF2-40B4-BE49-F238E27FC236}">
                <a16:creationId xmlns:a16="http://schemas.microsoft.com/office/drawing/2014/main" id="{3201A7AE-B66D-8802-6CA4-D5BC2431099C}"/>
              </a:ext>
            </a:extLst>
          </p:cNvPr>
          <p:cNvSpPr txBox="1">
            <a:spLocks/>
          </p:cNvSpPr>
          <p:nvPr/>
        </p:nvSpPr>
        <p:spPr>
          <a:xfrm>
            <a:off x="8194040" y="2709558"/>
            <a:ext cx="3337560" cy="34717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IN" sz="2000" dirty="0">
              <a:latin typeface="Arial Rounded MT Bold" panose="020F0704030504030204" pitchFamily="34" charset="0"/>
            </a:endParaRPr>
          </a:p>
        </p:txBody>
      </p:sp>
      <p:sp>
        <p:nvSpPr>
          <p:cNvPr id="9" name="TextBox 8">
            <a:extLst>
              <a:ext uri="{FF2B5EF4-FFF2-40B4-BE49-F238E27FC236}">
                <a16:creationId xmlns:a16="http://schemas.microsoft.com/office/drawing/2014/main" id="{D198B09E-21D8-805E-789E-516505D4D678}"/>
              </a:ext>
            </a:extLst>
          </p:cNvPr>
          <p:cNvSpPr txBox="1"/>
          <p:nvPr/>
        </p:nvSpPr>
        <p:spPr>
          <a:xfrm>
            <a:off x="838200" y="1993176"/>
            <a:ext cx="3500120" cy="369332"/>
          </a:xfrm>
          <a:prstGeom prst="rect">
            <a:avLst/>
          </a:prstGeom>
          <a:noFill/>
        </p:spPr>
        <p:txBody>
          <a:bodyPr wrap="square" rtlCol="0">
            <a:spAutoFit/>
          </a:bodyPr>
          <a:lstStyle/>
          <a:p>
            <a:pPr algn="ctr"/>
            <a:r>
              <a:rPr lang="en-IN" dirty="0">
                <a:latin typeface="Arial Rounded MT Bold" panose="020F0704030504030204" pitchFamily="34" charset="0"/>
              </a:rPr>
              <a:t>Yashaswi Ranga Sivaraju</a:t>
            </a:r>
          </a:p>
        </p:txBody>
      </p:sp>
      <p:sp>
        <p:nvSpPr>
          <p:cNvPr id="12" name="TextBox 11">
            <a:extLst>
              <a:ext uri="{FF2B5EF4-FFF2-40B4-BE49-F238E27FC236}">
                <a16:creationId xmlns:a16="http://schemas.microsoft.com/office/drawing/2014/main" id="{212EF48C-8711-80ED-CC2E-7306EAB234CA}"/>
              </a:ext>
            </a:extLst>
          </p:cNvPr>
          <p:cNvSpPr txBox="1"/>
          <p:nvPr/>
        </p:nvSpPr>
        <p:spPr>
          <a:xfrm>
            <a:off x="4597400" y="2015457"/>
            <a:ext cx="3337560" cy="369332"/>
          </a:xfrm>
          <a:prstGeom prst="rect">
            <a:avLst/>
          </a:prstGeom>
          <a:noFill/>
        </p:spPr>
        <p:txBody>
          <a:bodyPr wrap="square">
            <a:spAutoFit/>
          </a:bodyPr>
          <a:lstStyle/>
          <a:p>
            <a:pPr marL="0" indent="0" algn="ctr">
              <a:buNone/>
            </a:pPr>
            <a:r>
              <a:rPr lang="en-IN" sz="1800" dirty="0">
                <a:latin typeface="Arial Rounded MT Bold" panose="020F0704030504030204" pitchFamily="34" charset="0"/>
              </a:rPr>
              <a:t>Vishwas Gopala Krishna</a:t>
            </a:r>
          </a:p>
        </p:txBody>
      </p:sp>
      <p:sp>
        <p:nvSpPr>
          <p:cNvPr id="14" name="TextBox 13">
            <a:extLst>
              <a:ext uri="{FF2B5EF4-FFF2-40B4-BE49-F238E27FC236}">
                <a16:creationId xmlns:a16="http://schemas.microsoft.com/office/drawing/2014/main" id="{5ACBE46B-1D36-28BA-AAD1-62C97ED13586}"/>
              </a:ext>
            </a:extLst>
          </p:cNvPr>
          <p:cNvSpPr txBox="1"/>
          <p:nvPr/>
        </p:nvSpPr>
        <p:spPr>
          <a:xfrm>
            <a:off x="8194040" y="1993176"/>
            <a:ext cx="3159760" cy="369332"/>
          </a:xfrm>
          <a:prstGeom prst="rect">
            <a:avLst/>
          </a:prstGeom>
          <a:noFill/>
        </p:spPr>
        <p:txBody>
          <a:bodyPr wrap="square">
            <a:spAutoFit/>
          </a:bodyPr>
          <a:lstStyle/>
          <a:p>
            <a:pPr marL="0" indent="0" algn="ctr">
              <a:buNone/>
            </a:pPr>
            <a:r>
              <a:rPr lang="en-IN" sz="1800" dirty="0">
                <a:latin typeface="Arial Rounded MT Bold" panose="020F0704030504030204" pitchFamily="34" charset="0"/>
              </a:rPr>
              <a:t>Akshay </a:t>
            </a:r>
            <a:r>
              <a:rPr lang="en-IN" sz="1800" dirty="0" err="1">
                <a:latin typeface="Arial Rounded MT Bold" panose="020F0704030504030204" pitchFamily="34" charset="0"/>
              </a:rPr>
              <a:t>Fulzele</a:t>
            </a:r>
            <a:endParaRPr lang="en-IN" sz="1800" dirty="0">
              <a:latin typeface="Arial Rounded MT Bold" panose="020F0704030504030204" pitchFamily="34" charset="0"/>
            </a:endParaRPr>
          </a:p>
        </p:txBody>
      </p:sp>
      <p:pic>
        <p:nvPicPr>
          <p:cNvPr id="22" name="Picture 21" descr="A person in a white shirt and hat&#10;&#10;Description automatically generated">
            <a:extLst>
              <a:ext uri="{FF2B5EF4-FFF2-40B4-BE49-F238E27FC236}">
                <a16:creationId xmlns:a16="http://schemas.microsoft.com/office/drawing/2014/main" id="{4E15B44B-63BA-E731-1E9F-19170A615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229" y="2709558"/>
            <a:ext cx="2198275" cy="3366109"/>
          </a:xfrm>
          <a:prstGeom prst="rect">
            <a:avLst/>
          </a:prstGeom>
        </p:spPr>
      </p:pic>
      <p:pic>
        <p:nvPicPr>
          <p:cNvPr id="23" name="Picture 22" descr="A gold statue with blue lines around it&#10;&#10;Description automatically generated">
            <a:extLst>
              <a:ext uri="{FF2B5EF4-FFF2-40B4-BE49-F238E27FC236}">
                <a16:creationId xmlns:a16="http://schemas.microsoft.com/office/drawing/2014/main" id="{D70C6B87-EA86-5C68-5622-0627BF884CA4}"/>
              </a:ext>
            </a:extLst>
          </p:cNvPr>
          <p:cNvPicPr>
            <a:picLocks noChangeAspect="1"/>
          </p:cNvPicPr>
          <p:nvPr/>
        </p:nvPicPr>
        <p:blipFill rotWithShape="1">
          <a:blip r:embed="rId5"/>
          <a:srcRect t="7874" b="7874"/>
          <a:stretch/>
        </p:blipFill>
        <p:spPr>
          <a:xfrm>
            <a:off x="10480719" y="536"/>
            <a:ext cx="1592688" cy="1345168"/>
          </a:xfrm>
          <a:prstGeom prst="rect">
            <a:avLst/>
          </a:prstGeom>
        </p:spPr>
      </p:pic>
      <p:sp>
        <p:nvSpPr>
          <p:cNvPr id="3" name="TextBox 2">
            <a:extLst>
              <a:ext uri="{FF2B5EF4-FFF2-40B4-BE49-F238E27FC236}">
                <a16:creationId xmlns:a16="http://schemas.microsoft.com/office/drawing/2014/main" id="{2975B4A2-19BA-161B-8D0D-BBE7EA16B032}"/>
              </a:ext>
            </a:extLst>
          </p:cNvPr>
          <p:cNvSpPr txBox="1"/>
          <p:nvPr/>
        </p:nvSpPr>
        <p:spPr>
          <a:xfrm>
            <a:off x="808756" y="6238051"/>
            <a:ext cx="3500120" cy="369332"/>
          </a:xfrm>
          <a:prstGeom prst="rect">
            <a:avLst/>
          </a:prstGeom>
          <a:noFill/>
        </p:spPr>
        <p:txBody>
          <a:bodyPr wrap="square" rtlCol="0">
            <a:spAutoFit/>
          </a:bodyPr>
          <a:lstStyle/>
          <a:p>
            <a:pPr algn="ctr"/>
            <a:r>
              <a:rPr lang="en-IN" dirty="0">
                <a:latin typeface="Arial Rounded MT Bold" panose="020F0704030504030204" pitchFamily="34" charset="0"/>
              </a:rPr>
              <a:t>C.E.O. and Founder</a:t>
            </a:r>
          </a:p>
        </p:txBody>
      </p:sp>
      <p:sp>
        <p:nvSpPr>
          <p:cNvPr id="6" name="TextBox 5">
            <a:extLst>
              <a:ext uri="{FF2B5EF4-FFF2-40B4-BE49-F238E27FC236}">
                <a16:creationId xmlns:a16="http://schemas.microsoft.com/office/drawing/2014/main" id="{E5D837D3-B463-ED78-93F7-D2C2183346D3}"/>
              </a:ext>
            </a:extLst>
          </p:cNvPr>
          <p:cNvSpPr txBox="1"/>
          <p:nvPr/>
        </p:nvSpPr>
        <p:spPr>
          <a:xfrm>
            <a:off x="4597400" y="6238051"/>
            <a:ext cx="3337560" cy="369332"/>
          </a:xfrm>
          <a:prstGeom prst="rect">
            <a:avLst/>
          </a:prstGeom>
          <a:noFill/>
        </p:spPr>
        <p:txBody>
          <a:bodyPr wrap="square">
            <a:spAutoFit/>
          </a:bodyPr>
          <a:lstStyle/>
          <a:p>
            <a:pPr marL="0" indent="0" algn="ctr">
              <a:buNone/>
            </a:pPr>
            <a:r>
              <a:rPr lang="en-IN" sz="1800" dirty="0">
                <a:latin typeface="Arial Rounded MT Bold" panose="020F0704030504030204" pitchFamily="34" charset="0"/>
              </a:rPr>
              <a:t>C.T.O. and Founder</a:t>
            </a:r>
          </a:p>
        </p:txBody>
      </p:sp>
      <p:sp>
        <p:nvSpPr>
          <p:cNvPr id="7" name="TextBox 6">
            <a:extLst>
              <a:ext uri="{FF2B5EF4-FFF2-40B4-BE49-F238E27FC236}">
                <a16:creationId xmlns:a16="http://schemas.microsoft.com/office/drawing/2014/main" id="{DDBD85C5-E653-B011-255F-42CE6D387DAC}"/>
              </a:ext>
            </a:extLst>
          </p:cNvPr>
          <p:cNvSpPr txBox="1"/>
          <p:nvPr/>
        </p:nvSpPr>
        <p:spPr>
          <a:xfrm>
            <a:off x="8194040" y="6238051"/>
            <a:ext cx="3159760" cy="369332"/>
          </a:xfrm>
          <a:prstGeom prst="rect">
            <a:avLst/>
          </a:prstGeom>
          <a:noFill/>
        </p:spPr>
        <p:txBody>
          <a:bodyPr wrap="square">
            <a:spAutoFit/>
          </a:bodyPr>
          <a:lstStyle/>
          <a:p>
            <a:pPr marL="0" indent="0" algn="ctr">
              <a:buNone/>
            </a:pPr>
            <a:r>
              <a:rPr lang="en-IN" sz="1800" dirty="0">
                <a:latin typeface="Arial Rounded MT Bold" panose="020F0704030504030204" pitchFamily="34" charset="0"/>
              </a:rPr>
              <a:t>C.F</a:t>
            </a:r>
            <a:r>
              <a:rPr lang="en-IN" sz="1800">
                <a:latin typeface="Arial Rounded MT Bold" panose="020F0704030504030204" pitchFamily="34" charset="0"/>
              </a:rPr>
              <a:t>.O. </a:t>
            </a:r>
            <a:r>
              <a:rPr lang="en-IN" sz="1800" dirty="0">
                <a:latin typeface="Arial Rounded MT Bold" panose="020F0704030504030204" pitchFamily="34" charset="0"/>
              </a:rPr>
              <a:t>and Co-Founder</a:t>
            </a:r>
          </a:p>
        </p:txBody>
      </p:sp>
    </p:spTree>
    <p:extLst>
      <p:ext uri="{BB962C8B-B14F-4D97-AF65-F5344CB8AC3E}">
        <p14:creationId xmlns:p14="http://schemas.microsoft.com/office/powerpoint/2010/main" val="345425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D43F-EECD-AF4B-3B16-4DC85F23FAAC}"/>
              </a:ext>
            </a:extLst>
          </p:cNvPr>
          <p:cNvSpPr>
            <a:spLocks noGrp="1"/>
          </p:cNvSpPr>
          <p:nvPr>
            <p:ph type="title"/>
          </p:nvPr>
        </p:nvSpPr>
        <p:spPr/>
        <p:txBody>
          <a:bodyPr/>
          <a:lstStyle/>
          <a:p>
            <a:pPr algn="ctr"/>
            <a:r>
              <a:rPr lang="en-US" b="1" dirty="0">
                <a:solidFill>
                  <a:srgbClr val="0070C0"/>
                </a:solidFill>
                <a:latin typeface="Arial Rounded MT Bold"/>
                <a:ea typeface="ADLaM Display"/>
                <a:cs typeface="Arial"/>
              </a:rPr>
              <a:t>Tagline</a:t>
            </a:r>
            <a:endParaRPr lang="en-US" b="1">
              <a:solidFill>
                <a:srgbClr val="0070C0"/>
              </a:solidFill>
              <a:latin typeface="Arial Rounded MT Bold"/>
              <a:ea typeface="ADLaM Display"/>
              <a:cs typeface="Arial"/>
            </a:endParaRPr>
          </a:p>
        </p:txBody>
      </p:sp>
      <p:sp>
        <p:nvSpPr>
          <p:cNvPr id="3" name="Content Placeholder 2">
            <a:extLst>
              <a:ext uri="{FF2B5EF4-FFF2-40B4-BE49-F238E27FC236}">
                <a16:creationId xmlns:a16="http://schemas.microsoft.com/office/drawing/2014/main" id="{A51309F2-1CD4-4632-C553-E6520506575C}"/>
              </a:ext>
            </a:extLst>
          </p:cNvPr>
          <p:cNvSpPr>
            <a:spLocks noGrp="1"/>
          </p:cNvSpPr>
          <p:nvPr>
            <p:ph idx="1"/>
          </p:nvPr>
        </p:nvSpPr>
        <p:spPr>
          <a:xfrm>
            <a:off x="838200" y="1919844"/>
            <a:ext cx="10515600" cy="1644288"/>
          </a:xfrm>
        </p:spPr>
        <p:txBody>
          <a:bodyPr vert="horz" lIns="91440" tIns="45720" rIns="91440" bIns="45720" rtlCol="0" anchor="t">
            <a:normAutofit/>
          </a:bodyPr>
          <a:lstStyle/>
          <a:p>
            <a:pPr algn="ctr"/>
            <a:endParaRPr lang="en-US" dirty="0">
              <a:latin typeface="Century Gothic"/>
              <a:cs typeface="Arial"/>
            </a:endParaRPr>
          </a:p>
          <a:p>
            <a:pPr algn="ctr"/>
            <a:r>
              <a:rPr lang="en-US" dirty="0">
                <a:latin typeface="Century Gothic"/>
                <a:cs typeface="Arial"/>
              </a:rPr>
              <a:t>From Lost in lots to one-click spots, Let our AI robots parks your car and save your time</a:t>
            </a:r>
          </a:p>
        </p:txBody>
      </p:sp>
      <p:pic>
        <p:nvPicPr>
          <p:cNvPr id="5" name="Picture 4" descr="Woman standing at car showroom">
            <a:extLst>
              <a:ext uri="{FF2B5EF4-FFF2-40B4-BE49-F238E27FC236}">
                <a16:creationId xmlns:a16="http://schemas.microsoft.com/office/drawing/2014/main" id="{E27190BF-7599-9241-FC8F-CACFDA30F0DB}"/>
              </a:ext>
            </a:extLst>
          </p:cNvPr>
          <p:cNvPicPr>
            <a:picLocks noChangeAspect="1"/>
          </p:cNvPicPr>
          <p:nvPr/>
        </p:nvPicPr>
        <p:blipFill>
          <a:blip r:embed="rId2"/>
          <a:stretch>
            <a:fillRect/>
          </a:stretch>
        </p:blipFill>
        <p:spPr>
          <a:xfrm>
            <a:off x="4078310" y="3890495"/>
            <a:ext cx="4110508" cy="271529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69133A25-B6A5-0CB4-EA1D-19C683ED0986}"/>
                  </a:ext>
                </a:extLst>
              </p14:cNvPr>
              <p14:cNvContentPartPr/>
              <p14:nvPr/>
            </p14:nvContentPartPr>
            <p14:xfrm>
              <a:off x="6772141" y="4614929"/>
              <a:ext cx="68425" cy="69149"/>
            </p14:xfrm>
          </p:contentPart>
        </mc:Choice>
        <mc:Fallback xmlns="">
          <p:pic>
            <p:nvPicPr>
              <p:cNvPr id="13" name="Ink 12">
                <a:extLst>
                  <a:ext uri="{FF2B5EF4-FFF2-40B4-BE49-F238E27FC236}">
                    <a16:creationId xmlns:a16="http://schemas.microsoft.com/office/drawing/2014/main" id="{69133A25-B6A5-0CB4-EA1D-19C683ED0986}"/>
                  </a:ext>
                </a:extLst>
              </p:cNvPr>
              <p:cNvPicPr/>
              <p:nvPr/>
            </p:nvPicPr>
            <p:blipFill>
              <a:blip r:embed="rId4"/>
              <a:stretch>
                <a:fillRect/>
              </a:stretch>
            </p:blipFill>
            <p:spPr>
              <a:xfrm>
                <a:off x="6754229" y="4597373"/>
                <a:ext cx="103891" cy="104619"/>
              </a:xfrm>
              <a:prstGeom prst="rect">
                <a:avLst/>
              </a:prstGeom>
            </p:spPr>
          </p:pic>
        </mc:Fallback>
      </mc:AlternateContent>
      <p:pic>
        <p:nvPicPr>
          <p:cNvPr id="14" name="Graphic 13" descr="Thought bubble outline">
            <a:extLst>
              <a:ext uri="{FF2B5EF4-FFF2-40B4-BE49-F238E27FC236}">
                <a16:creationId xmlns:a16="http://schemas.microsoft.com/office/drawing/2014/main" id="{CBFD828E-07D1-E2F4-63E2-449AE1CAF4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8349" y="4098702"/>
            <a:ext cx="1043189" cy="1053922"/>
          </a:xfrm>
          <a:prstGeom prst="rect">
            <a:avLst/>
          </a:prstGeom>
        </p:spPr>
      </p:pic>
      <p:pic>
        <p:nvPicPr>
          <p:cNvPr id="16" name="Graphic 15" descr="Question Mark with solid fill">
            <a:extLst>
              <a:ext uri="{FF2B5EF4-FFF2-40B4-BE49-F238E27FC236}">
                <a16:creationId xmlns:a16="http://schemas.microsoft.com/office/drawing/2014/main" id="{DCB8B0CD-6A72-33B4-13FC-1F78A10FC0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6660" y="4281151"/>
            <a:ext cx="463641" cy="463641"/>
          </a:xfrm>
          <a:prstGeom prst="rect">
            <a:avLst/>
          </a:prstGeom>
        </p:spPr>
      </p:pic>
      <p:pic>
        <p:nvPicPr>
          <p:cNvPr id="20" name="Picture 19" descr="A gold statue with blue lines around it&#10;&#10;Description automatically generated">
            <a:extLst>
              <a:ext uri="{FF2B5EF4-FFF2-40B4-BE49-F238E27FC236}">
                <a16:creationId xmlns:a16="http://schemas.microsoft.com/office/drawing/2014/main" id="{B66E923B-B6BF-694B-3A64-242CC2D367B9}"/>
              </a:ext>
            </a:extLst>
          </p:cNvPr>
          <p:cNvPicPr>
            <a:picLocks noChangeAspect="1"/>
          </p:cNvPicPr>
          <p:nvPr/>
        </p:nvPicPr>
        <p:blipFill rotWithShape="1">
          <a:blip r:embed="rId9"/>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344136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ED1D94F-BC8C-4ABD-9133-E5FE8FD0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935C7B-B36F-9CCB-9B75-12698211281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9620" b="5381"/>
          <a:stretch/>
        </p:blipFill>
        <p:spPr>
          <a:xfrm>
            <a:off x="20" y="10"/>
            <a:ext cx="12191979" cy="6857990"/>
          </a:xfrm>
          <a:prstGeom prst="rect">
            <a:avLst/>
          </a:prstGeom>
        </p:spPr>
      </p:pic>
      <p:sp>
        <p:nvSpPr>
          <p:cNvPr id="2" name="Title 1">
            <a:extLst>
              <a:ext uri="{FF2B5EF4-FFF2-40B4-BE49-F238E27FC236}">
                <a16:creationId xmlns:a16="http://schemas.microsoft.com/office/drawing/2014/main" id="{F2DA9AEB-5DD2-695E-AED9-8FBD1E7F5938}"/>
              </a:ext>
            </a:extLst>
          </p:cNvPr>
          <p:cNvSpPr>
            <a:spLocks noGrp="1"/>
          </p:cNvSpPr>
          <p:nvPr>
            <p:ph type="title"/>
          </p:nvPr>
        </p:nvSpPr>
        <p:spPr>
          <a:xfrm>
            <a:off x="7525512" y="494951"/>
            <a:ext cx="4023360" cy="5722227"/>
          </a:xfrm>
        </p:spPr>
        <p:txBody>
          <a:bodyPr>
            <a:normAutofit/>
          </a:bodyPr>
          <a:lstStyle/>
          <a:p>
            <a:r>
              <a:rPr lang="en-US" sz="7200" b="1">
                <a:solidFill>
                  <a:schemeClr val="bg1"/>
                </a:solidFill>
                <a:latin typeface="Arial Rounded MT Bold"/>
              </a:rPr>
              <a:t>Problem</a:t>
            </a:r>
          </a:p>
        </p:txBody>
      </p:sp>
      <p:sp>
        <p:nvSpPr>
          <p:cNvPr id="3" name="Content Placeholder 2">
            <a:extLst>
              <a:ext uri="{FF2B5EF4-FFF2-40B4-BE49-F238E27FC236}">
                <a16:creationId xmlns:a16="http://schemas.microsoft.com/office/drawing/2014/main" id="{66646225-3AFC-AF87-8B83-E3E535F37D8F}"/>
              </a:ext>
            </a:extLst>
          </p:cNvPr>
          <p:cNvSpPr>
            <a:spLocks noGrp="1"/>
          </p:cNvSpPr>
          <p:nvPr>
            <p:ph idx="1"/>
          </p:nvPr>
        </p:nvSpPr>
        <p:spPr>
          <a:xfrm>
            <a:off x="841248" y="850392"/>
            <a:ext cx="5824728" cy="5001768"/>
          </a:xfrm>
        </p:spPr>
        <p:txBody>
          <a:bodyPr anchor="ctr">
            <a:normAutofit/>
          </a:bodyPr>
          <a:lstStyle/>
          <a:p>
            <a:r>
              <a:rPr lang="en-US">
                <a:solidFill>
                  <a:schemeClr val="bg1"/>
                </a:solidFill>
                <a:latin typeface="Century Gothic"/>
              </a:rPr>
              <a:t>Finding a </a:t>
            </a:r>
            <a:r>
              <a:rPr lang="en-US" b="1">
                <a:solidFill>
                  <a:schemeClr val="bg1"/>
                </a:solidFill>
                <a:latin typeface="Century Gothic"/>
              </a:rPr>
              <a:t>Parking Spot </a:t>
            </a:r>
            <a:r>
              <a:rPr lang="en-US">
                <a:solidFill>
                  <a:schemeClr val="bg1"/>
                </a:solidFill>
                <a:latin typeface="Century Gothic"/>
              </a:rPr>
              <a:t>in </a:t>
            </a:r>
            <a:r>
              <a:rPr lang="en-US" b="1">
                <a:solidFill>
                  <a:schemeClr val="bg1"/>
                </a:solidFill>
                <a:latin typeface="Century Gothic"/>
              </a:rPr>
              <a:t>malls</a:t>
            </a:r>
            <a:r>
              <a:rPr lang="en-US">
                <a:solidFill>
                  <a:schemeClr val="bg1"/>
                </a:solidFill>
                <a:latin typeface="Century Gothic"/>
              </a:rPr>
              <a:t> and </a:t>
            </a:r>
            <a:r>
              <a:rPr lang="en-US" b="1">
                <a:solidFill>
                  <a:schemeClr val="bg1"/>
                </a:solidFill>
                <a:latin typeface="Century Gothic"/>
              </a:rPr>
              <a:t>stores </a:t>
            </a:r>
            <a:r>
              <a:rPr lang="en-US">
                <a:solidFill>
                  <a:schemeClr val="bg1"/>
                </a:solidFill>
                <a:latin typeface="Century Gothic"/>
              </a:rPr>
              <a:t>is a hectic task for customers</a:t>
            </a:r>
          </a:p>
          <a:p>
            <a:r>
              <a:rPr lang="en-US">
                <a:solidFill>
                  <a:schemeClr val="bg1"/>
                </a:solidFill>
                <a:latin typeface="Century Gothic"/>
              </a:rPr>
              <a:t>It's more difficult to find where the </a:t>
            </a:r>
            <a:r>
              <a:rPr lang="en-US" b="1">
                <a:solidFill>
                  <a:schemeClr val="bg1"/>
                </a:solidFill>
                <a:latin typeface="Century Gothic"/>
              </a:rPr>
              <a:t>car</a:t>
            </a:r>
            <a:r>
              <a:rPr lang="en-US">
                <a:solidFill>
                  <a:schemeClr val="bg1"/>
                </a:solidFill>
                <a:latin typeface="Century Gothic"/>
              </a:rPr>
              <a:t> is </a:t>
            </a:r>
            <a:r>
              <a:rPr lang="en-US" b="1">
                <a:solidFill>
                  <a:schemeClr val="bg1"/>
                </a:solidFill>
                <a:latin typeface="Century Gothic"/>
              </a:rPr>
              <a:t>parked</a:t>
            </a:r>
          </a:p>
          <a:p>
            <a:r>
              <a:rPr lang="en-US">
                <a:solidFill>
                  <a:schemeClr val="bg1"/>
                </a:solidFill>
                <a:latin typeface="Century Gothic"/>
              </a:rPr>
              <a:t>Difficulty adds up when customers </a:t>
            </a:r>
            <a:r>
              <a:rPr lang="en-US" b="1">
                <a:solidFill>
                  <a:schemeClr val="bg1"/>
                </a:solidFill>
                <a:latin typeface="Century Gothic"/>
              </a:rPr>
              <a:t>purchases increase</a:t>
            </a:r>
          </a:p>
        </p:txBody>
      </p:sp>
      <p:sp>
        <p:nvSpPr>
          <p:cNvPr id="34" name="sketchy content container">
            <a:extLst>
              <a:ext uri="{FF2B5EF4-FFF2-40B4-BE49-F238E27FC236}">
                <a16:creationId xmlns:a16="http://schemas.microsoft.com/office/drawing/2014/main" id="{65C49067-A40C-4881-A0C6-21B612551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494951"/>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statue with blue lines around it&#10;&#10;Description automatically generated">
            <a:extLst>
              <a:ext uri="{FF2B5EF4-FFF2-40B4-BE49-F238E27FC236}">
                <a16:creationId xmlns:a16="http://schemas.microsoft.com/office/drawing/2014/main" id="{6EE51159-A691-5816-249A-6C44CC9FADDD}"/>
              </a:ext>
            </a:extLst>
          </p:cNvPr>
          <p:cNvPicPr>
            <a:picLocks noChangeAspect="1"/>
          </p:cNvPicPr>
          <p:nvPr/>
        </p:nvPicPr>
        <p:blipFill rotWithShape="1">
          <a:blip r:embed="rId3"/>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166402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2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60678-8167-5279-DB51-AABC0573BA10}"/>
              </a:ext>
            </a:extLst>
          </p:cNvPr>
          <p:cNvSpPr>
            <a:spLocks noGrp="1"/>
          </p:cNvSpPr>
          <p:nvPr>
            <p:ph type="title"/>
          </p:nvPr>
        </p:nvSpPr>
        <p:spPr>
          <a:xfrm>
            <a:off x="635000" y="634029"/>
            <a:ext cx="10921640" cy="1314698"/>
          </a:xfrm>
        </p:spPr>
        <p:txBody>
          <a:bodyPr vert="horz" lIns="91440" tIns="45720" rIns="91440" bIns="45720" rtlCol="0" anchor="ctr">
            <a:normAutofit/>
          </a:bodyPr>
          <a:lstStyle/>
          <a:p>
            <a:pPr algn="ctr"/>
            <a:r>
              <a:rPr lang="en-US" sz="7200" b="1"/>
              <a:t>Solution</a:t>
            </a:r>
          </a:p>
        </p:txBody>
      </p:sp>
      <p:sp>
        <p:nvSpPr>
          <p:cNvPr id="3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old statue with blue lines around it&#10;&#10;Description automatically generated">
            <a:extLst>
              <a:ext uri="{FF2B5EF4-FFF2-40B4-BE49-F238E27FC236}">
                <a16:creationId xmlns:a16="http://schemas.microsoft.com/office/drawing/2014/main" id="{D0DDBDD1-D2B3-BEBE-22B9-D79E5FE0BCA8}"/>
              </a:ext>
            </a:extLst>
          </p:cNvPr>
          <p:cNvPicPr>
            <a:picLocks noChangeAspect="1"/>
          </p:cNvPicPr>
          <p:nvPr/>
        </p:nvPicPr>
        <p:blipFill rotWithShape="1">
          <a:blip r:embed="rId2"/>
          <a:srcRect t="7874" b="7874"/>
          <a:stretch/>
        </p:blipFill>
        <p:spPr>
          <a:xfrm>
            <a:off x="10480719" y="536"/>
            <a:ext cx="1592688" cy="1345168"/>
          </a:xfrm>
          <a:prstGeom prst="rect">
            <a:avLst/>
          </a:prstGeom>
        </p:spPr>
      </p:pic>
      <p:graphicFrame>
        <p:nvGraphicFramePr>
          <p:cNvPr id="22" name="Content Placeholder 2">
            <a:extLst>
              <a:ext uri="{FF2B5EF4-FFF2-40B4-BE49-F238E27FC236}">
                <a16:creationId xmlns:a16="http://schemas.microsoft.com/office/drawing/2014/main" id="{CCF5B64F-2F10-1DFF-F194-954C045631D6}"/>
              </a:ext>
            </a:extLst>
          </p:cNvPr>
          <p:cNvGraphicFramePr>
            <a:graphicFrameLocks noGrp="1"/>
          </p:cNvGraphicFramePr>
          <p:nvPr>
            <p:ph idx="1"/>
            <p:extLst>
              <p:ext uri="{D42A27DB-BD31-4B8C-83A1-F6EECF244321}">
                <p14:modId xmlns:p14="http://schemas.microsoft.com/office/powerpoint/2010/main" val="968259233"/>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518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88EDF6B-65CD-7275-490C-C34C358F3D78}"/>
              </a:ext>
            </a:extLst>
          </p:cNvPr>
          <p:cNvGraphicFramePr/>
          <p:nvPr>
            <p:extLst>
              <p:ext uri="{D42A27DB-BD31-4B8C-83A1-F6EECF244321}">
                <p14:modId xmlns:p14="http://schemas.microsoft.com/office/powerpoint/2010/main" val="2514463033"/>
              </p:ext>
            </p:extLst>
          </p:nvPr>
        </p:nvGraphicFramePr>
        <p:xfrm>
          <a:off x="2032000" y="719666"/>
          <a:ext cx="7429241" cy="49253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DD6190E-4538-1688-BE81-F4CD4CE7D2D5}"/>
              </a:ext>
            </a:extLst>
          </p:cNvPr>
          <p:cNvGraphicFramePr/>
          <p:nvPr>
            <p:extLst>
              <p:ext uri="{D42A27DB-BD31-4B8C-83A1-F6EECF244321}">
                <p14:modId xmlns:p14="http://schemas.microsoft.com/office/powerpoint/2010/main" val="865083830"/>
              </p:ext>
            </p:extLst>
          </p:nvPr>
        </p:nvGraphicFramePr>
        <p:xfrm>
          <a:off x="2628641" y="2045229"/>
          <a:ext cx="6832600" cy="4346234"/>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388BCB98-1A59-C96A-6556-75C408355A0D}"/>
              </a:ext>
            </a:extLst>
          </p:cNvPr>
          <p:cNvSpPr>
            <a:spLocks noGrp="1"/>
          </p:cNvSpPr>
          <p:nvPr>
            <p:ph type="title"/>
          </p:nvPr>
        </p:nvSpPr>
        <p:spPr/>
        <p:txBody>
          <a:bodyPr/>
          <a:lstStyle/>
          <a:p>
            <a:pPr algn="ctr"/>
            <a:r>
              <a:rPr lang="en-IN" dirty="0">
                <a:latin typeface="Arial Rounded MT Bold" panose="020F0704030504030204" pitchFamily="34" charset="0"/>
              </a:rPr>
              <a:t>Market Size</a:t>
            </a:r>
          </a:p>
        </p:txBody>
      </p:sp>
      <p:sp>
        <p:nvSpPr>
          <p:cNvPr id="11" name="TextBox 10">
            <a:extLst>
              <a:ext uri="{FF2B5EF4-FFF2-40B4-BE49-F238E27FC236}">
                <a16:creationId xmlns:a16="http://schemas.microsoft.com/office/drawing/2014/main" id="{795DBAB4-9DFA-C256-11A6-0C82052DFC21}"/>
              </a:ext>
            </a:extLst>
          </p:cNvPr>
          <p:cNvSpPr txBox="1"/>
          <p:nvPr/>
        </p:nvSpPr>
        <p:spPr>
          <a:xfrm>
            <a:off x="5467660" y="3682129"/>
            <a:ext cx="914400" cy="914400"/>
          </a:xfrm>
          <a:prstGeom prst="rect">
            <a:avLst/>
          </a:prstGeom>
          <a:noFill/>
        </p:spPr>
        <p:txBody>
          <a:bodyPr wrap="square" rtlCol="0">
            <a:spAutoFit/>
          </a:bodyPr>
          <a:lstStyle/>
          <a:p>
            <a:endParaRPr lang="en-IN" dirty="0"/>
          </a:p>
        </p:txBody>
      </p:sp>
      <p:pic>
        <p:nvPicPr>
          <p:cNvPr id="12" name="Picture 11" descr="A gold statue with blue lines around it&#10;&#10;Description automatically generated">
            <a:extLst>
              <a:ext uri="{FF2B5EF4-FFF2-40B4-BE49-F238E27FC236}">
                <a16:creationId xmlns:a16="http://schemas.microsoft.com/office/drawing/2014/main" id="{CD036143-8877-BE92-679C-8C6259129849}"/>
              </a:ext>
            </a:extLst>
          </p:cNvPr>
          <p:cNvPicPr>
            <a:picLocks noChangeAspect="1"/>
          </p:cNvPicPr>
          <p:nvPr/>
        </p:nvPicPr>
        <p:blipFill rotWithShape="1">
          <a:blip r:embed="rId4"/>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319927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0678-8167-5279-DB51-AABC0573BA10}"/>
              </a:ext>
            </a:extLst>
          </p:cNvPr>
          <p:cNvSpPr>
            <a:spLocks noGrp="1"/>
          </p:cNvSpPr>
          <p:nvPr>
            <p:ph type="title"/>
          </p:nvPr>
        </p:nvSpPr>
        <p:spPr/>
        <p:txBody>
          <a:bodyPr/>
          <a:lstStyle/>
          <a:p>
            <a:r>
              <a:rPr lang="en-US" b="1" dirty="0">
                <a:solidFill>
                  <a:srgbClr val="0070C0"/>
                </a:solidFill>
                <a:latin typeface="Arial Rounded MT Bold"/>
              </a:rPr>
              <a:t>Business Model</a:t>
            </a:r>
          </a:p>
        </p:txBody>
      </p:sp>
      <p:graphicFrame>
        <p:nvGraphicFramePr>
          <p:cNvPr id="8" name="Content Placeholder 7">
            <a:extLst>
              <a:ext uri="{FF2B5EF4-FFF2-40B4-BE49-F238E27FC236}">
                <a16:creationId xmlns:a16="http://schemas.microsoft.com/office/drawing/2014/main" id="{83E1960B-195C-4B59-B882-EA7AB94B7C2D}"/>
              </a:ext>
            </a:extLst>
          </p:cNvPr>
          <p:cNvGraphicFramePr>
            <a:graphicFrameLocks noGrp="1"/>
          </p:cNvGraphicFramePr>
          <p:nvPr>
            <p:ph idx="1"/>
            <p:extLst>
              <p:ext uri="{D42A27DB-BD31-4B8C-83A1-F6EECF244321}">
                <p14:modId xmlns:p14="http://schemas.microsoft.com/office/powerpoint/2010/main" val="1560922599"/>
              </p:ext>
            </p:extLst>
          </p:nvPr>
        </p:nvGraphicFramePr>
        <p:xfrm>
          <a:off x="5303839" y="549275"/>
          <a:ext cx="5862002" cy="504888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0354FB37-D5B2-3BC3-82C1-CCD28482B170}"/>
              </a:ext>
            </a:extLst>
          </p:cNvPr>
          <p:cNvSpPr>
            <a:spLocks noGrp="1"/>
          </p:cNvSpPr>
          <p:nvPr>
            <p:ph type="body" sz="half" idx="2"/>
          </p:nvPr>
        </p:nvSpPr>
        <p:spPr>
          <a:xfrm>
            <a:off x="5929948" y="5074921"/>
            <a:ext cx="5427027" cy="919480"/>
          </a:xfrm>
        </p:spPr>
        <p:txBody>
          <a:bodyPr>
            <a:normAutofit/>
          </a:bodyPr>
          <a:lstStyle/>
          <a:p>
            <a:r>
              <a:rPr lang="en-US" sz="2000" dirty="0">
                <a:latin typeface="Arial Rounded MT Bold" panose="020F0704030504030204" pitchFamily="34" charset="0"/>
              </a:rPr>
              <a:t>Monthly Pass:</a:t>
            </a:r>
          </a:p>
          <a:p>
            <a:r>
              <a:rPr lang="en-US" sz="2000" dirty="0">
                <a:latin typeface="Arial Rounded MT Bold" panose="020F0704030504030204" pitchFamily="34" charset="0"/>
              </a:rPr>
              <a:t>30$ per month in malls and Retail Stores</a:t>
            </a:r>
          </a:p>
        </p:txBody>
      </p:sp>
      <p:pic>
        <p:nvPicPr>
          <p:cNvPr id="7" name="Picture 6" descr="A gold statue with blue lines around it&#10;&#10;Description automatically generated">
            <a:extLst>
              <a:ext uri="{FF2B5EF4-FFF2-40B4-BE49-F238E27FC236}">
                <a16:creationId xmlns:a16="http://schemas.microsoft.com/office/drawing/2014/main" id="{D0DDBDD1-D2B3-BEBE-22B9-D79E5FE0BCA8}"/>
              </a:ext>
            </a:extLst>
          </p:cNvPr>
          <p:cNvPicPr>
            <a:picLocks noChangeAspect="1"/>
          </p:cNvPicPr>
          <p:nvPr/>
        </p:nvPicPr>
        <p:blipFill rotWithShape="1">
          <a:blip r:embed="rId3"/>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206328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623F-33A9-FE56-D827-7C942FE39938}"/>
              </a:ext>
            </a:extLst>
          </p:cNvPr>
          <p:cNvSpPr>
            <a:spLocks noGrp="1"/>
          </p:cNvSpPr>
          <p:nvPr>
            <p:ph type="title"/>
          </p:nvPr>
        </p:nvSpPr>
        <p:spPr/>
        <p:txBody>
          <a:bodyPr/>
          <a:lstStyle/>
          <a:p>
            <a:pPr algn="ctr"/>
            <a:r>
              <a:rPr lang="en-IN">
                <a:latin typeface="Arial Rounded MT Bold" panose="020F0704030504030204" pitchFamily="34" charset="0"/>
              </a:rPr>
              <a:t>Product</a:t>
            </a:r>
            <a:endParaRPr lang="en-IN" dirty="0">
              <a:latin typeface="Arial Rounded MT Bold" panose="020F0704030504030204" pitchFamily="34" charset="0"/>
            </a:endParaRPr>
          </a:p>
        </p:txBody>
      </p:sp>
      <p:pic>
        <p:nvPicPr>
          <p:cNvPr id="4" name="Picture 3" descr="A gold statue with blue lines around it&#10;&#10;Description automatically generated">
            <a:extLst>
              <a:ext uri="{FF2B5EF4-FFF2-40B4-BE49-F238E27FC236}">
                <a16:creationId xmlns:a16="http://schemas.microsoft.com/office/drawing/2014/main" id="{9D92B941-1E9F-F141-AF5A-BC294558F12E}"/>
              </a:ext>
            </a:extLst>
          </p:cNvPr>
          <p:cNvPicPr>
            <a:picLocks noChangeAspect="1"/>
          </p:cNvPicPr>
          <p:nvPr/>
        </p:nvPicPr>
        <p:blipFill rotWithShape="1">
          <a:blip r:embed="rId4"/>
          <a:srcRect t="7874" b="7874"/>
          <a:stretch/>
        </p:blipFill>
        <p:spPr>
          <a:xfrm>
            <a:off x="10480719" y="536"/>
            <a:ext cx="1592688" cy="1345168"/>
          </a:xfrm>
          <a:prstGeom prst="rect">
            <a:avLst/>
          </a:prstGeom>
        </p:spPr>
      </p:pic>
      <p:pic>
        <p:nvPicPr>
          <p:cNvPr id="8" name="Tumba-1">
            <a:hlinkClick r:id="" action="ppaction://media"/>
            <a:extLst>
              <a:ext uri="{FF2B5EF4-FFF2-40B4-BE49-F238E27FC236}">
                <a16:creationId xmlns:a16="http://schemas.microsoft.com/office/drawing/2014/main" id="{DFE5F931-D4C9-2D4C-EAD5-2ED36F7AE2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14575" y="1928813"/>
            <a:ext cx="7561263" cy="4252912"/>
          </a:xfrm>
        </p:spPr>
      </p:pic>
    </p:spTree>
    <p:extLst>
      <p:ext uri="{BB962C8B-B14F-4D97-AF65-F5344CB8AC3E}">
        <p14:creationId xmlns:p14="http://schemas.microsoft.com/office/powerpoint/2010/main" val="212828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E98D-37FE-B3D3-2660-E2FF14CA44D5}"/>
              </a:ext>
            </a:extLst>
          </p:cNvPr>
          <p:cNvSpPr>
            <a:spLocks noGrp="1"/>
          </p:cNvSpPr>
          <p:nvPr>
            <p:ph type="title"/>
          </p:nvPr>
        </p:nvSpPr>
        <p:spPr/>
        <p:txBody>
          <a:bodyPr/>
          <a:lstStyle/>
          <a:p>
            <a:pPr algn="ctr"/>
            <a:r>
              <a:rPr lang="en-IN" dirty="0">
                <a:solidFill>
                  <a:srgbClr val="0070C0"/>
                </a:solidFill>
                <a:latin typeface="Arial Rounded MT Bold" panose="020F0704030504030204" pitchFamily="34" charset="0"/>
              </a:rPr>
              <a:t>Competitors : Bosch</a:t>
            </a:r>
          </a:p>
        </p:txBody>
      </p:sp>
      <p:pic>
        <p:nvPicPr>
          <p:cNvPr id="15" name="Content Placeholder 14" descr="A screenshot of a phone&#10;&#10;Description automatically generated">
            <a:extLst>
              <a:ext uri="{FF2B5EF4-FFF2-40B4-BE49-F238E27FC236}">
                <a16:creationId xmlns:a16="http://schemas.microsoft.com/office/drawing/2014/main" id="{EB44FAFD-6513-89D1-5B9D-E964D61EF8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17821" y="1928813"/>
            <a:ext cx="3690357" cy="4252912"/>
          </a:xfrm>
        </p:spPr>
      </p:pic>
      <p:sp>
        <p:nvSpPr>
          <p:cNvPr id="5" name="TextBox 4">
            <a:extLst>
              <a:ext uri="{FF2B5EF4-FFF2-40B4-BE49-F238E27FC236}">
                <a16:creationId xmlns:a16="http://schemas.microsoft.com/office/drawing/2014/main" id="{0BA63C2D-A6CD-9DBB-308D-96E7F9CDEB2E}"/>
              </a:ext>
            </a:extLst>
          </p:cNvPr>
          <p:cNvSpPr txBox="1"/>
          <p:nvPr/>
        </p:nvSpPr>
        <p:spPr>
          <a:xfrm>
            <a:off x="2104833" y="6323598"/>
            <a:ext cx="9047480" cy="338554"/>
          </a:xfrm>
          <a:prstGeom prst="rect">
            <a:avLst/>
          </a:prstGeom>
          <a:noFill/>
        </p:spPr>
        <p:txBody>
          <a:bodyPr wrap="square" rtlCol="0">
            <a:spAutoFit/>
          </a:bodyPr>
          <a:lstStyle/>
          <a:p>
            <a:r>
              <a:rPr lang="en-IN" sz="1600" b="1" dirty="0">
                <a:latin typeface="Arial Rounded MT Bold" panose="020F0704030504030204" pitchFamily="34" charset="0"/>
              </a:rPr>
              <a:t>Resource : https://www.bosch-mobility.com/en/solutions/parking/automated-valet-parking/</a:t>
            </a:r>
          </a:p>
        </p:txBody>
      </p:sp>
      <p:pic>
        <p:nvPicPr>
          <p:cNvPr id="13" name="Content Placeholder 12" descr="A diagram of a car&#10;&#10;Description automatically generated">
            <a:extLst>
              <a:ext uri="{FF2B5EF4-FFF2-40B4-BE49-F238E27FC236}">
                <a16:creationId xmlns:a16="http://schemas.microsoft.com/office/drawing/2014/main" id="{B74EC9A9-92A2-FAC0-A2EA-3346C5A829F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03693"/>
            <a:ext cx="5790373" cy="3233507"/>
          </a:xfrm>
        </p:spPr>
      </p:pic>
      <p:pic>
        <p:nvPicPr>
          <p:cNvPr id="16" name="Picture 15" descr="A gold statue with blue lines around it&#10;&#10;Description automatically generated">
            <a:extLst>
              <a:ext uri="{FF2B5EF4-FFF2-40B4-BE49-F238E27FC236}">
                <a16:creationId xmlns:a16="http://schemas.microsoft.com/office/drawing/2014/main" id="{5A89B132-B510-FEA4-5F85-883EF7B538FC}"/>
              </a:ext>
            </a:extLst>
          </p:cNvPr>
          <p:cNvPicPr>
            <a:picLocks noChangeAspect="1"/>
          </p:cNvPicPr>
          <p:nvPr/>
        </p:nvPicPr>
        <p:blipFill rotWithShape="1">
          <a:blip r:embed="rId4"/>
          <a:srcRect t="7874" b="7874"/>
          <a:stretch/>
        </p:blipFill>
        <p:spPr>
          <a:xfrm>
            <a:off x="10480719" y="536"/>
            <a:ext cx="1592688" cy="1345168"/>
          </a:xfrm>
          <a:prstGeom prst="rect">
            <a:avLst/>
          </a:prstGeom>
        </p:spPr>
      </p:pic>
    </p:spTree>
    <p:extLst>
      <p:ext uri="{BB962C8B-B14F-4D97-AF65-F5344CB8AC3E}">
        <p14:creationId xmlns:p14="http://schemas.microsoft.com/office/powerpoint/2010/main" val="190247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F56A-61FA-7750-073A-C0F9D6EDD0B8}"/>
              </a:ext>
            </a:extLst>
          </p:cNvPr>
          <p:cNvSpPr>
            <a:spLocks noGrp="1"/>
          </p:cNvSpPr>
          <p:nvPr>
            <p:ph type="title"/>
          </p:nvPr>
        </p:nvSpPr>
        <p:spPr/>
        <p:txBody>
          <a:bodyPr/>
          <a:lstStyle/>
          <a:p>
            <a:pPr algn="ctr"/>
            <a:r>
              <a:rPr lang="en-IN" dirty="0">
                <a:solidFill>
                  <a:srgbClr val="0070C0"/>
                </a:solidFill>
                <a:latin typeface="Arial Rounded MT Bold" panose="020F0704030504030204" pitchFamily="34" charset="0"/>
              </a:rPr>
              <a:t>Competitive Advantages</a:t>
            </a:r>
          </a:p>
        </p:txBody>
      </p:sp>
      <p:pic>
        <p:nvPicPr>
          <p:cNvPr id="5" name="Picture 4" descr="A gold statue with blue lines around it&#10;&#10;Description automatically generated">
            <a:extLst>
              <a:ext uri="{FF2B5EF4-FFF2-40B4-BE49-F238E27FC236}">
                <a16:creationId xmlns:a16="http://schemas.microsoft.com/office/drawing/2014/main" id="{06D7075D-B842-A2BD-354E-2EB8142986CA}"/>
              </a:ext>
            </a:extLst>
          </p:cNvPr>
          <p:cNvPicPr>
            <a:picLocks noChangeAspect="1"/>
          </p:cNvPicPr>
          <p:nvPr/>
        </p:nvPicPr>
        <p:blipFill rotWithShape="1">
          <a:blip r:embed="rId2"/>
          <a:srcRect t="7874" b="7874"/>
          <a:stretch/>
        </p:blipFill>
        <p:spPr>
          <a:xfrm>
            <a:off x="10480719" y="536"/>
            <a:ext cx="1592688" cy="1345168"/>
          </a:xfrm>
          <a:prstGeom prst="rect">
            <a:avLst/>
          </a:prstGeom>
        </p:spPr>
      </p:pic>
      <p:graphicFrame>
        <p:nvGraphicFramePr>
          <p:cNvPr id="21" name="Content Placeholder 20">
            <a:extLst>
              <a:ext uri="{FF2B5EF4-FFF2-40B4-BE49-F238E27FC236}">
                <a16:creationId xmlns:a16="http://schemas.microsoft.com/office/drawing/2014/main" id="{8F3F26D8-190A-A934-E0C7-345D95D6F47F}"/>
              </a:ext>
            </a:extLst>
          </p:cNvPr>
          <p:cNvGraphicFramePr>
            <a:graphicFrameLocks noGrp="1"/>
          </p:cNvGraphicFramePr>
          <p:nvPr>
            <p:ph idx="1"/>
            <p:extLst>
              <p:ext uri="{D42A27DB-BD31-4B8C-83A1-F6EECF244321}">
                <p14:modId xmlns:p14="http://schemas.microsoft.com/office/powerpoint/2010/main" val="2495447179"/>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02188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250</Words>
  <Application>Microsoft Office PowerPoint</Application>
  <PresentationFormat>Widescreen</PresentationFormat>
  <Paragraphs>49</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ADLaM Display</vt:lpstr>
      <vt:lpstr>Arial</vt:lpstr>
      <vt:lpstr>Arial Rounded MT Bold</vt:lpstr>
      <vt:lpstr>Century Gothic</vt:lpstr>
      <vt:lpstr>The Hand Bold</vt:lpstr>
      <vt:lpstr>The Serif Hand Black</vt:lpstr>
      <vt:lpstr>SketchyVTI</vt:lpstr>
      <vt:lpstr>Maya-Nrutya</vt:lpstr>
      <vt:lpstr>Tagline</vt:lpstr>
      <vt:lpstr>Problem</vt:lpstr>
      <vt:lpstr>Solution</vt:lpstr>
      <vt:lpstr>Market Size</vt:lpstr>
      <vt:lpstr>Business Model</vt:lpstr>
      <vt:lpstr>Product</vt:lpstr>
      <vt:lpstr>Competitors : Bosch</vt:lpstr>
      <vt:lpstr>Competitive Advantages</vt:lpstr>
      <vt:lpstr>Traction</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Yashaswi Ranga Sivaraju</cp:lastModifiedBy>
  <cp:revision>295</cp:revision>
  <dcterms:created xsi:type="dcterms:W3CDTF">2023-10-23T03:55:52Z</dcterms:created>
  <dcterms:modified xsi:type="dcterms:W3CDTF">2024-06-22T23:11:31Z</dcterms:modified>
</cp:coreProperties>
</file>